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</p:sldMasterIdLst>
  <p:notesMasterIdLst>
    <p:notesMasterId r:id="rId31"/>
  </p:notesMasterIdLst>
  <p:handoutMasterIdLst>
    <p:handoutMasterId r:id="rId32"/>
  </p:handoutMasterIdLst>
  <p:sldIdLst>
    <p:sldId id="312" r:id="rId5"/>
    <p:sldId id="295" r:id="rId6"/>
    <p:sldId id="292" r:id="rId7"/>
    <p:sldId id="284" r:id="rId8"/>
    <p:sldId id="269" r:id="rId9"/>
    <p:sldId id="303" r:id="rId10"/>
    <p:sldId id="294" r:id="rId11"/>
    <p:sldId id="304" r:id="rId12"/>
    <p:sldId id="305" r:id="rId13"/>
    <p:sldId id="290" r:id="rId14"/>
    <p:sldId id="306" r:id="rId15"/>
    <p:sldId id="311" r:id="rId16"/>
    <p:sldId id="310" r:id="rId17"/>
    <p:sldId id="307" r:id="rId18"/>
    <p:sldId id="308" r:id="rId19"/>
    <p:sldId id="309" r:id="rId20"/>
    <p:sldId id="288" r:id="rId21"/>
    <p:sldId id="289" r:id="rId22"/>
    <p:sldId id="314" r:id="rId23"/>
    <p:sldId id="297" r:id="rId24"/>
    <p:sldId id="300" r:id="rId25"/>
    <p:sldId id="299" r:id="rId26"/>
    <p:sldId id="301" r:id="rId27"/>
    <p:sldId id="316" r:id="rId28"/>
    <p:sldId id="287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540"/>
  </p:normalViewPr>
  <p:slideViewPr>
    <p:cSldViewPr snapToGrid="0" snapToObjects="1">
      <p:cViewPr varScale="1">
        <p:scale>
          <a:sx n="84" d="100"/>
          <a:sy n="84" d="100"/>
        </p:scale>
        <p:origin x="29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821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75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952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7/17/16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100"/>
            <a:ext cx="7955280" cy="2593975"/>
          </a:xfrm>
        </p:spPr>
        <p:txBody>
          <a:bodyPr/>
          <a:lstStyle/>
          <a:p>
            <a:pPr algn="ctr"/>
            <a:r>
              <a:rPr lang="en-US" dirty="0" smtClean="0"/>
              <a:t>What is this </a:t>
            </a:r>
            <a:r>
              <a:rPr lang="en-US" smtClean="0"/>
              <a:t>Parallel Computing Thing?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398520"/>
            <a:ext cx="7955280" cy="2803616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5"/>
              </a:rPr>
              <a:t>www.rc.colorado.edu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RC_BasicSC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tinyurl.com/rcpresurvey</a:t>
            </a:r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github.com/ResearchComputing/Final_Tutorials/tree/master/Basics_Supercomputing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14205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/>
              <a:t>A thread is a block of code with one entry and one exit that is abstract and is mapped onto a physical core.  Multiple threads can be mapped onto one core.</a:t>
            </a: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Threads communicate by depositing contents in shared memory area 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" y="1871208"/>
            <a:ext cx="4575628" cy="3292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1151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91532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Multi-Threaded, Shared Memory 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1600" y="1600201"/>
            <a:ext cx="6108699" cy="4350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Have a main program that loads all needed resources</a:t>
            </a:r>
          </a:p>
          <a:p>
            <a:pPr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Main program does many things, including run subroutines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Threads that can be run concurrently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same resources from the main program, but also has local data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Threads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communicate through global memory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ensure multiple threads don’t update concurrently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Where </a:t>
            </a:r>
            <a:r>
              <a:rPr lang="en-US" baseline="0" dirty="0" err="1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OpenMP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and programmers come in</a:t>
            </a: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6700" y="6132873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63" y="1177047"/>
            <a:ext cx="291753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9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</a:t>
            </a:r>
            <a:r>
              <a:rPr lang="en-US" sz="3200" smtClean="0"/>
              <a:t>MPI</a:t>
            </a:r>
            <a:endParaRPr lang="en-US" sz="3200" dirty="0" smtClean="0"/>
          </a:p>
          <a:p>
            <a:r>
              <a:rPr lang="en-US" sz="3200" smtClean="0"/>
              <a:t>Matlab</a:t>
            </a:r>
            <a:endParaRPr lang="en-US" sz="3200" dirty="0" smtClean="0"/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4394201" cy="2356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Tasks use own local memory when computing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reside on one or many machines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Communicate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sending and receiving messages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Have an inter-connect, such as </a:t>
            </a:r>
            <a:r>
              <a:rPr lang="en-US" sz="2600" dirty="0" err="1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Infiniband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343" y="5950135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www.ee.ryerson.ca</a:t>
            </a:r>
            <a:r>
              <a:rPr lang="en-US" sz="1600" dirty="0"/>
              <a:t>/~courses/ee8218/</a:t>
            </a:r>
            <a:r>
              <a:rPr lang="en-US" sz="1600" dirty="0" err="1"/>
              <a:t>mpi_openmp.pdf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54" y="1993949"/>
            <a:ext cx="4366845" cy="30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586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Processing Musts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3" y="2175471"/>
            <a:ext cx="8338084" cy="4035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to be able to break the problem up into parts that can work independently of each other</a:t>
            </a:r>
          </a:p>
          <a:p>
            <a:r>
              <a:rPr lang="en-US" sz="2800" dirty="0" smtClean="0"/>
              <a:t>Need to also be able to be worked on simultaneously</a:t>
            </a:r>
          </a:p>
          <a:p>
            <a:pPr lvl="1"/>
            <a:r>
              <a:rPr lang="en-US" sz="2400" dirty="0" smtClean="0"/>
              <a:t>Can’t have the results from one CPU depend on another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755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github.com/ResearchComputing/Final_Tutorials/tree/master/Basics_Supercomputing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42889</TotalTime>
  <Words>1168</Words>
  <Application>Microsoft Macintosh PowerPoint</Application>
  <PresentationFormat>On-screen Show (4:3)</PresentationFormat>
  <Paragraphs>214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Helvetica Neue</vt:lpstr>
      <vt:lpstr>Arial</vt:lpstr>
      <vt:lpstr>rc_computing2</vt:lpstr>
      <vt:lpstr>2_Custom Design</vt:lpstr>
      <vt:lpstr>Custom Design</vt:lpstr>
      <vt:lpstr>rc-template</vt:lpstr>
      <vt:lpstr>What is this Parallel Computing Thing?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Multi-Threaded, Shared Memory Parallelism</vt:lpstr>
      <vt:lpstr>OpenMP – Fork/Join</vt:lpstr>
      <vt:lpstr>Distributed Memory</vt:lpstr>
      <vt:lpstr>MPI</vt:lpstr>
      <vt:lpstr>MPI or OpenMP?</vt:lpstr>
      <vt:lpstr>Parallel Processing Musts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243</cp:revision>
  <cp:lastPrinted>2015-09-23T22:57:39Z</cp:lastPrinted>
  <dcterms:created xsi:type="dcterms:W3CDTF">2014-02-26T23:56:00Z</dcterms:created>
  <dcterms:modified xsi:type="dcterms:W3CDTF">2016-07-18T03:26:22Z</dcterms:modified>
</cp:coreProperties>
</file>