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3"/>
  </p:notesMasterIdLst>
  <p:handoutMasterIdLst>
    <p:handoutMasterId r:id="rId24"/>
  </p:handoutMasterIdLst>
  <p:sldIdLst>
    <p:sldId id="257" r:id="rId2"/>
    <p:sldId id="302" r:id="rId3"/>
    <p:sldId id="301" r:id="rId4"/>
    <p:sldId id="299" r:id="rId5"/>
    <p:sldId id="303" r:id="rId6"/>
    <p:sldId id="304" r:id="rId7"/>
    <p:sldId id="306" r:id="rId8"/>
    <p:sldId id="305" r:id="rId9"/>
    <p:sldId id="307" r:id="rId10"/>
    <p:sldId id="308" r:id="rId11"/>
    <p:sldId id="268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5" r:id="rId20"/>
    <p:sldId id="317" r:id="rId21"/>
    <p:sldId id="29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/>
    <p:restoredTop sz="92883"/>
  </p:normalViewPr>
  <p:slideViewPr>
    <p:cSldViewPr snapToGrid="0" snapToObjects="1">
      <p:cViewPr varScale="1">
        <p:scale>
          <a:sx n="84" d="100"/>
          <a:sy n="84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2CB-3753-F44A-9FF0-B67270247D1C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2697" y="6495368"/>
            <a:ext cx="45315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6224" y="6495368"/>
            <a:ext cx="431535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10A-67B1-874A-9762-7F28D93F254A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0789" y="6495368"/>
            <a:ext cx="445061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E2C1EAC-01C4-ED42-B572-6396F88A8A47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1" r:id="rId3"/>
    <p:sldLayoutId id="214748382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goo.gl/forms/8VidcwOhRT" TargetMode="External"/><Relationship Id="rId7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8VidcwOhRT" TargetMode="External"/><Relationship Id="rId4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Submitting Jobs to the Supercomputer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820" y="3801836"/>
            <a:ext cx="6461760" cy="24003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goo.gl/forms/8VidcwOhRT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C51-F26A-A844-B0EB-31C0FDE9775F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didn’t that work?</a:t>
            </a:r>
          </a:p>
          <a:p>
            <a:endParaRPr lang="en-US" dirty="0"/>
          </a:p>
          <a:p>
            <a:r>
              <a:rPr lang="en-US" dirty="0" smtClean="0"/>
              <a:t>Sleep 90 causes the script to wait 90 seconds before running</a:t>
            </a:r>
          </a:p>
          <a:p>
            <a:r>
              <a:rPr lang="en-US" dirty="0" smtClean="0"/>
              <a:t>We only asked for a wall time of 1 minute</a:t>
            </a:r>
          </a:p>
          <a:p>
            <a:r>
              <a:rPr lang="en-US" dirty="0" smtClean="0"/>
              <a:t>So we ran out of time requested before the job ran!</a:t>
            </a:r>
          </a:p>
          <a:p>
            <a:endParaRPr lang="en-US" dirty="0"/>
          </a:p>
          <a:p>
            <a:r>
              <a:rPr lang="en-US" dirty="0" smtClean="0"/>
              <a:t>Let’s fix 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contents of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12891"/>
            <a:ext cx="9114493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-N 1                 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time=0:01:00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job-name=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sleep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output=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sleep.out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Reservation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mail-type=end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mail-user=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ralphie@colorado.edu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whoami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sleep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hostname</a:t>
            </a: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92-F66E-3F42-A0C5-49F4D61A5160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EVER EVER EVER EVER EVER</a:t>
            </a:r>
          </a:p>
          <a:p>
            <a:r>
              <a:rPr lang="en-US" dirty="0" smtClean="0"/>
              <a:t>EVER EVER EVER EVER EVER EVER EVER EVER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matlab</a:t>
            </a:r>
            <a:r>
              <a:rPr lang="en-US" dirty="0" smtClean="0"/>
              <a:t> from the command line without running an interactive job first</a:t>
            </a:r>
          </a:p>
          <a:p>
            <a:r>
              <a:rPr lang="en-US" dirty="0" smtClean="0"/>
              <a:t>BAD USER!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–X –l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user00XX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enables x-windows on our laptops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&lt;what command do we need to run first?&gt;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sinteractive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–-reservation=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scbasics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 – 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8800"/>
            <a:ext cx="8191533" cy="445989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an interactive job that opens up </a:t>
            </a:r>
            <a:r>
              <a:rPr lang="en-US" dirty="0" err="1" smtClean="0"/>
              <a:t>ParaView</a:t>
            </a:r>
            <a:endParaRPr lang="en-US" dirty="0" smtClean="0"/>
          </a:p>
          <a:p>
            <a:pPr lvl="1"/>
            <a:r>
              <a:rPr lang="en-US" dirty="0" smtClean="0"/>
              <a:t>Make sure you run the job using the reservation name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scbasics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exit!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matlab_tutorial_general_code.m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NOT an interactive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Matlab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output:</a:t>
            </a: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Matlab.out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Batch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matlab</a:t>
            </a:r>
            <a:r>
              <a:rPr lang="en-US" dirty="0" err="1" smtClean="0"/>
              <a:t>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-N 1                      </a:t>
            </a:r>
            <a:r>
              <a:rPr lang="en-US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Number of requested nodes</a:t>
            </a: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--time=0:01:00            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Max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job-name=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Job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output=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hostname.out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en-US" sz="19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    # Reservation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hostname</a:t>
            </a: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specific jobs to the supercomputer!</a:t>
            </a:r>
          </a:p>
          <a:p>
            <a:pPr lvl="1"/>
            <a:r>
              <a:rPr lang="en-US" dirty="0" smtClean="0"/>
              <a:t>Batch job</a:t>
            </a:r>
          </a:p>
          <a:p>
            <a:pPr lvl="1"/>
            <a:r>
              <a:rPr lang="en-US" dirty="0" smtClean="0"/>
              <a:t>Interactive job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735"/>
            <a:ext cx="8191533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</a:t>
            </a:r>
            <a:r>
              <a:rPr lang="en-US" dirty="0" err="1" smtClean="0"/>
              <a:t>R.out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err="1" smtClean="0"/>
              <a:t>R_code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goo.gl/forms/8VidcwOhRT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Janus/Summit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2318196"/>
            <a:ext cx="8778240" cy="2060621"/>
          </a:xfrm>
        </p:spPr>
        <p:txBody>
          <a:bodyPr/>
          <a:lstStyle/>
          <a:p>
            <a:r>
              <a:rPr lang="en-US" dirty="0" smtClean="0"/>
              <a:t>To access RC’s computing, for this tutorial: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–l user00XX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57A-DD4B-7244-998C-579AEBD58B1E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job </a:t>
            </a:r>
            <a:r>
              <a:rPr lang="en-US" dirty="0" smtClean="0"/>
              <a:t>will </a:t>
            </a:r>
            <a:r>
              <a:rPr lang="en-US" dirty="0" smtClean="0"/>
              <a:t>be submitted from a bash script named </a:t>
            </a:r>
            <a:r>
              <a:rPr lang="en-US" dirty="0" err="1" smtClean="0"/>
              <a:t>hostname.sh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name the job </a:t>
            </a:r>
            <a:r>
              <a:rPr lang="en-US" u="sng" dirty="0" smtClean="0"/>
              <a:t>hostname</a:t>
            </a:r>
            <a:endParaRPr lang="en-US" u="sng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output </a:t>
            </a:r>
            <a:r>
              <a:rPr lang="en-US" dirty="0" smtClean="0"/>
              <a:t>will </a:t>
            </a:r>
            <a:r>
              <a:rPr lang="en-US" dirty="0" smtClean="0"/>
              <a:t>be put in a file called </a:t>
            </a:r>
            <a:r>
              <a:rPr lang="en-US" u="sng" dirty="0" err="1" smtClean="0"/>
              <a:t>hostname</a:t>
            </a:r>
            <a:r>
              <a:rPr lang="en-US" u="sng" dirty="0" err="1" smtClean="0"/>
              <a:t>.out</a:t>
            </a:r>
            <a:endParaRPr lang="en-US" u="sng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Batch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hostname.sh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-N 1                      </a:t>
            </a:r>
            <a:r>
              <a:rPr lang="en-US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Number of requested nodes</a:t>
            </a: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--time=0:01:00            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Max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job-name=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Job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output=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hostname.out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en-US" sz="19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    # Reservation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hostname</a:t>
            </a: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hostname.sh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output:</a:t>
            </a: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hostname.out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-q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smtClean="0"/>
              <a:t>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–q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janus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slurm.schedmd.com</a:t>
            </a:r>
            <a:r>
              <a:rPr lang="en-US" dirty="0" smtClean="0"/>
              <a:t>/</a:t>
            </a:r>
            <a:r>
              <a:rPr lang="en-US" dirty="0" err="1" smtClean="0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735"/>
            <a:ext cx="8191533" cy="50909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</a:t>
            </a:r>
            <a:r>
              <a:rPr lang="en-US" dirty="0" smtClean="0"/>
              <a:t>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</a:t>
            </a:r>
            <a:r>
              <a:rPr lang="en-US" dirty="0" smtClean="0"/>
              <a:t>Unix </a:t>
            </a:r>
            <a:r>
              <a:rPr lang="en-US" dirty="0" smtClean="0"/>
              <a:t>“sleep” command for 90 seconds, then the hostname command</a:t>
            </a:r>
          </a:p>
          <a:p>
            <a:pPr lvl="1"/>
            <a:r>
              <a:rPr lang="en-US" dirty="0" smtClean="0"/>
              <a:t>Syntax for sleep: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leep 90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hostname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runs as before.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Whoami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runs same as hostname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job </a:t>
            </a:r>
            <a:r>
              <a:rPr lang="en-US" dirty="0" smtClean="0"/>
              <a:t>will </a:t>
            </a:r>
            <a:r>
              <a:rPr lang="en-US" dirty="0" smtClean="0"/>
              <a:t>be submitted from a bash script named </a:t>
            </a:r>
            <a:r>
              <a:rPr lang="en-US" dirty="0" err="1" smtClean="0"/>
              <a:t>sleep</a:t>
            </a:r>
            <a:r>
              <a:rPr lang="en-US" dirty="0" err="1" smtClean="0"/>
              <a:t>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output </a:t>
            </a:r>
            <a:r>
              <a:rPr lang="en-US" dirty="0" smtClean="0"/>
              <a:t>will </a:t>
            </a:r>
            <a:r>
              <a:rPr lang="en-US" dirty="0" smtClean="0"/>
              <a:t>be put in a file called </a:t>
            </a:r>
            <a:r>
              <a:rPr lang="en-US" dirty="0" err="1" smtClean="0"/>
              <a:t>sleep.out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7088</TotalTime>
  <Words>952</Words>
  <Application>Microsoft Macintosh PowerPoint</Application>
  <PresentationFormat>On-screen Show (4:3)</PresentationFormat>
  <Paragraphs>253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Courier</vt:lpstr>
      <vt:lpstr>Courier New</vt:lpstr>
      <vt:lpstr>Helvetica Neue</vt:lpstr>
      <vt:lpstr>Arial</vt:lpstr>
      <vt:lpstr>rc-template</vt:lpstr>
      <vt:lpstr>Submitting Jobs to the Supercomputer</vt:lpstr>
      <vt:lpstr>Outline</vt:lpstr>
      <vt:lpstr>Janus/Summit Access</vt:lpstr>
      <vt:lpstr>Practice Examples</vt:lpstr>
      <vt:lpstr>Submit Your First Job! </vt:lpstr>
      <vt:lpstr>Contents of Batch Script</vt:lpstr>
      <vt:lpstr>Running the script</vt:lpstr>
      <vt:lpstr>Another slurm command</vt:lpstr>
      <vt:lpstr>Your turn</vt:lpstr>
      <vt:lpstr>Hmmm</vt:lpstr>
      <vt:lpstr>Solution – contents of script</vt:lpstr>
      <vt:lpstr>Interactive jobs!</vt:lpstr>
      <vt:lpstr>Interactive job</vt:lpstr>
      <vt:lpstr>Interactive job</vt:lpstr>
      <vt:lpstr>Interactive job</vt:lpstr>
      <vt:lpstr>Your turn – Interactive Job</vt:lpstr>
      <vt:lpstr>Running an external script</vt:lpstr>
      <vt:lpstr>Running the script</vt:lpstr>
      <vt:lpstr>Contents of Batch Script</vt:lpstr>
      <vt:lpstr>Your turn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119</cp:revision>
  <cp:lastPrinted>2015-08-26T22:48:19Z</cp:lastPrinted>
  <dcterms:created xsi:type="dcterms:W3CDTF">2015-05-04T15:15:29Z</dcterms:created>
  <dcterms:modified xsi:type="dcterms:W3CDTF">2016-07-16T19:49:42Z</dcterms:modified>
</cp:coreProperties>
</file>