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2" d="100"/>
          <a:sy n="52" d="100"/>
        </p:scale>
        <p:origin x="-1676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4923-7BBF-42D9-A2AB-37DCEA2B1F74}" type="datetimeFigureOut">
              <a:rPr lang="id-ID" smtClean="0"/>
              <a:t>16/01/2020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5055-D8CF-4200-93E0-128905D8CB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922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4923-7BBF-42D9-A2AB-37DCEA2B1F74}" type="datetimeFigureOut">
              <a:rPr lang="id-ID" smtClean="0"/>
              <a:t>16/01/2020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5055-D8CF-4200-93E0-128905D8CB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887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4923-7BBF-42D9-A2AB-37DCEA2B1F74}" type="datetimeFigureOut">
              <a:rPr lang="id-ID" smtClean="0"/>
              <a:t>16/01/2020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5055-D8CF-4200-93E0-128905D8CB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850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4923-7BBF-42D9-A2AB-37DCEA2B1F74}" type="datetimeFigureOut">
              <a:rPr lang="id-ID" smtClean="0"/>
              <a:t>16/01/2020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5055-D8CF-4200-93E0-128905D8CB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908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4923-7BBF-42D9-A2AB-37DCEA2B1F74}" type="datetimeFigureOut">
              <a:rPr lang="id-ID" smtClean="0"/>
              <a:t>16/01/2020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5055-D8CF-4200-93E0-128905D8CB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753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4923-7BBF-42D9-A2AB-37DCEA2B1F74}" type="datetimeFigureOut">
              <a:rPr lang="id-ID" smtClean="0"/>
              <a:t>16/01/2020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5055-D8CF-4200-93E0-128905D8CB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960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4923-7BBF-42D9-A2AB-37DCEA2B1F74}" type="datetimeFigureOut">
              <a:rPr lang="id-ID" smtClean="0"/>
              <a:t>16/01/2020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5055-D8CF-4200-93E0-128905D8CB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119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4923-7BBF-42D9-A2AB-37DCEA2B1F74}" type="datetimeFigureOut">
              <a:rPr lang="id-ID" smtClean="0"/>
              <a:t>16/01/2020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5055-D8CF-4200-93E0-128905D8CB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43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4923-7BBF-42D9-A2AB-37DCEA2B1F74}" type="datetimeFigureOut">
              <a:rPr lang="id-ID" smtClean="0"/>
              <a:t>16/01/2020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5055-D8CF-4200-93E0-128905D8CB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9727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4923-7BBF-42D9-A2AB-37DCEA2B1F74}" type="datetimeFigureOut">
              <a:rPr lang="id-ID" smtClean="0"/>
              <a:t>16/01/2020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5055-D8CF-4200-93E0-128905D8CB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607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4923-7BBF-42D9-A2AB-37DCEA2B1F74}" type="datetimeFigureOut">
              <a:rPr lang="id-ID" smtClean="0"/>
              <a:t>16/01/2020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5055-D8CF-4200-93E0-128905D8CB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191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34923-7BBF-42D9-A2AB-37DCEA2B1F74}" type="datetimeFigureOut">
              <a:rPr lang="id-ID" smtClean="0"/>
              <a:t>16/01/2020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F5055-D8CF-4200-93E0-128905D8CB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256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268760"/>
            <a:ext cx="7772400" cy="93610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 </a:t>
            </a:r>
            <a:r>
              <a:rPr lang="id-ID" b="1" dirty="0"/>
              <a:t/>
            </a:r>
            <a:br>
              <a:rPr lang="id-ID" b="1" dirty="0"/>
            </a:br>
            <a:r>
              <a:rPr lang="en-US" sz="6000" b="1" dirty="0" err="1">
                <a:latin typeface="Cooper Black" pitchFamily="18" charset="0"/>
              </a:rPr>
              <a:t>Aplikasi</a:t>
            </a:r>
            <a:r>
              <a:rPr lang="en-US" sz="6000" b="1" dirty="0">
                <a:latin typeface="Cooper Black" pitchFamily="18" charset="0"/>
              </a:rPr>
              <a:t> </a:t>
            </a:r>
            <a:r>
              <a:rPr lang="en-US" sz="6000" b="1" dirty="0" err="1">
                <a:latin typeface="Cooper Black" pitchFamily="18" charset="0"/>
              </a:rPr>
              <a:t>Survei</a:t>
            </a:r>
            <a:r>
              <a:rPr lang="en-US" sz="6000" b="1" dirty="0">
                <a:latin typeface="Cooper Black" pitchFamily="18" charset="0"/>
              </a:rPr>
              <a:t> </a:t>
            </a:r>
            <a:r>
              <a:rPr lang="en-US" sz="6000" b="1" dirty="0" smtClean="0">
                <a:latin typeface="Cooper Black" pitchFamily="18" charset="0"/>
              </a:rPr>
              <a:t>PILKADA</a:t>
            </a:r>
            <a:r>
              <a:rPr lang="id-ID" sz="6000" b="1" dirty="0" smtClean="0">
                <a:latin typeface="Cooper Black" pitchFamily="18" charset="0"/>
              </a:rPr>
              <a:t> (SuKaDa)</a:t>
            </a:r>
            <a:endParaRPr lang="id-ID" sz="6000" b="1" dirty="0">
              <a:latin typeface="Cooper Black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d-ID" sz="5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Kelompok  :</a:t>
            </a:r>
          </a:p>
          <a:p>
            <a:r>
              <a:rPr lang="id-ID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11318039 Simon Hutajulu</a:t>
            </a:r>
          </a:p>
          <a:p>
            <a:r>
              <a:rPr lang="id-ID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11318045 Loveleen Sinaga</a:t>
            </a:r>
          </a:p>
          <a:p>
            <a:r>
              <a:rPr lang="id-ID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11318061 Rosida Sitorus     </a:t>
            </a:r>
          </a:p>
          <a:p>
            <a:r>
              <a:rPr lang="id-ID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11318062 Agnes Gultom   </a:t>
            </a:r>
          </a:p>
          <a:p>
            <a:endParaRPr lang="id-ID" dirty="0" smtClean="0">
              <a:solidFill>
                <a:schemeClr val="tx1"/>
              </a:solidFill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0808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id-ID" sz="4000" b="1" dirty="0" smtClean="0"/>
              <a:t>Outlines</a:t>
            </a:r>
            <a:endParaRPr lang="id-ID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753" y="1700808"/>
            <a:ext cx="8229600" cy="4525963"/>
          </a:xfrm>
        </p:spPr>
        <p:txBody>
          <a:bodyPr/>
          <a:lstStyle/>
          <a:p>
            <a:r>
              <a:rPr lang="id-ID" dirty="0" smtClean="0"/>
              <a:t>Latar Belakang</a:t>
            </a:r>
          </a:p>
          <a:p>
            <a:r>
              <a:rPr lang="id-ID" dirty="0" smtClean="0"/>
              <a:t>Deskripsi Solusi</a:t>
            </a:r>
          </a:p>
          <a:p>
            <a:r>
              <a:rPr lang="en-US" dirty="0" smtClean="0"/>
              <a:t>Use Case Diagram</a:t>
            </a:r>
          </a:p>
          <a:p>
            <a:r>
              <a:rPr lang="en-US" dirty="0" smtClean="0"/>
              <a:t>ER-Diagram</a:t>
            </a:r>
          </a:p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Survei</a:t>
            </a:r>
            <a:endParaRPr lang="en-US" dirty="0" smtClean="0"/>
          </a:p>
          <a:p>
            <a:r>
              <a:rPr lang="en-US" dirty="0" smtClean="0"/>
              <a:t>Demo </a:t>
            </a:r>
            <a:r>
              <a:rPr lang="en-US" dirty="0" err="1" smtClean="0"/>
              <a:t>Proyek</a:t>
            </a:r>
            <a:endParaRPr lang="en-US" dirty="0" smtClean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9012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b="1" dirty="0" smtClean="0"/>
              <a:t>Latar Belakang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288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dirty="0" smtClean="0"/>
              <a:t>Latar belakang yang mempengaruhi perhitungan jumlah suara pada  pemilu :</a:t>
            </a:r>
          </a:p>
          <a:p>
            <a:r>
              <a:rPr lang="id-ID" dirty="0" smtClean="0"/>
              <a:t>Timbulnya  perselisihan akibat klaim kemenangan dari kandidat pada pemilu .</a:t>
            </a:r>
          </a:p>
          <a:p>
            <a:r>
              <a:rPr lang="id-ID" dirty="0" smtClean="0"/>
              <a:t>Sulitnya memperoleh </a:t>
            </a:r>
            <a:r>
              <a:rPr lang="id-ID" dirty="0"/>
              <a:t>hasil </a:t>
            </a:r>
            <a:r>
              <a:rPr lang="id-ID" dirty="0" smtClean="0"/>
              <a:t> pemilu secara </a:t>
            </a:r>
            <a:r>
              <a:rPr lang="id-ID" dirty="0"/>
              <a:t>cepat dan </a:t>
            </a:r>
            <a:r>
              <a:rPr lang="id-ID" dirty="0" smtClean="0"/>
              <a:t>akurat</a:t>
            </a:r>
          </a:p>
          <a:p>
            <a:r>
              <a:rPr lang="id-ID" dirty="0" smtClean="0"/>
              <a:t>Sulitnya menentukan hasil kemenangan yang real pada survei yang dilakukan oleh Tim Survei</a:t>
            </a:r>
          </a:p>
          <a:p>
            <a:pPr marL="0" indent="0">
              <a:buNone/>
            </a:pP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246713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b="1" dirty="0" smtClean="0"/>
              <a:t>Deskripsi Solusi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sz="2800" dirty="0" smtClean="0"/>
              <a:t>Solusi yang ditawarkan oleh aplikasi Survei Pilkada :</a:t>
            </a:r>
          </a:p>
          <a:p>
            <a:pPr>
              <a:buFont typeface="Wingdings" pitchFamily="2" charset="2"/>
              <a:buChar char="ü"/>
            </a:pPr>
            <a:r>
              <a:rPr lang="id-ID" sz="2800" dirty="0"/>
              <a:t> </a:t>
            </a:r>
            <a:r>
              <a:rPr lang="id-ID" sz="2800" dirty="0" smtClean="0"/>
              <a:t>Untuk memperoleh hasil pemilu secara cepat dan akurat</a:t>
            </a:r>
          </a:p>
          <a:p>
            <a:pPr>
              <a:buFont typeface="Wingdings" pitchFamily="2" charset="2"/>
              <a:buChar char="ü"/>
            </a:pPr>
            <a:r>
              <a:rPr lang="id-ID" sz="2800" dirty="0"/>
              <a:t> </a:t>
            </a:r>
            <a:r>
              <a:rPr lang="id-ID" sz="2800" dirty="0" smtClean="0"/>
              <a:t>Memastikan klaim menang dan dibuktikan dengan hasil real.</a:t>
            </a:r>
          </a:p>
          <a:p>
            <a:pPr>
              <a:buFont typeface="Wingdings" pitchFamily="2" charset="2"/>
              <a:buChar char="ü"/>
            </a:pPr>
            <a:r>
              <a:rPr lang="id-ID" dirty="0"/>
              <a:t> </a:t>
            </a:r>
            <a:r>
              <a:rPr lang="id-ID" dirty="0" smtClean="0"/>
              <a:t>Segera menyebarkann opini kemenangan kepada masyarakat.</a:t>
            </a:r>
          </a:p>
          <a:p>
            <a:pPr>
              <a:buFont typeface="Wingdings" pitchFamily="2" charset="2"/>
              <a:buChar char="ü"/>
            </a:pPr>
            <a:r>
              <a:rPr lang="id-ID" dirty="0"/>
              <a:t> </a:t>
            </a:r>
            <a:r>
              <a:rPr lang="id-ID" dirty="0" smtClean="0"/>
              <a:t>Hasil quick count dapat dengan cepat dipublikasikan.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0502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800" b="1" dirty="0" smtClean="0"/>
              <a:t>Use Case Diagram</a:t>
            </a:r>
            <a:endParaRPr lang="id-ID" sz="4800" b="1" dirty="0"/>
          </a:p>
        </p:txBody>
      </p:sp>
      <p:pic>
        <p:nvPicPr>
          <p:cNvPr id="1026" name="Picture 2" descr="Usecas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6477000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9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ER- Diagram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WhatsApp Image 2019-12-04 at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34" y="1268760"/>
            <a:ext cx="8464093" cy="540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51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</a:t>
            </a:r>
            <a:r>
              <a:rPr lang="en-US" b="1" dirty="0" err="1" smtClean="0"/>
              <a:t>nis</a:t>
            </a:r>
            <a:r>
              <a:rPr lang="en-US" b="1" dirty="0" smtClean="0"/>
              <a:t> Survey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3600" dirty="0" err="1"/>
              <a:t>Survei</a:t>
            </a:r>
            <a:r>
              <a:rPr lang="en-US" sz="3600" dirty="0"/>
              <a:t> </a:t>
            </a:r>
            <a:r>
              <a:rPr lang="en-US" sz="3600" dirty="0" err="1"/>
              <a:t>terkait</a:t>
            </a:r>
            <a:r>
              <a:rPr lang="en-US" sz="3600" dirty="0"/>
              <a:t> </a:t>
            </a:r>
            <a:r>
              <a:rPr lang="en-US" sz="3600" dirty="0" err="1" smtClean="0"/>
              <a:t>calon</a:t>
            </a:r>
            <a:r>
              <a:rPr lang="en-US" sz="3600" dirty="0" smtClean="0"/>
              <a:t>/program</a:t>
            </a:r>
          </a:p>
          <a:p>
            <a:pPr lvl="2"/>
            <a:r>
              <a:rPr lang="en-US" sz="3600" dirty="0" err="1"/>
              <a:t>Survei</a:t>
            </a:r>
            <a:r>
              <a:rPr lang="en-US" sz="3600" dirty="0"/>
              <a:t> </a:t>
            </a:r>
            <a:r>
              <a:rPr lang="en-US" sz="3600" dirty="0" err="1"/>
              <a:t>hasil</a:t>
            </a:r>
            <a:r>
              <a:rPr lang="en-US" sz="3600" dirty="0"/>
              <a:t> </a:t>
            </a:r>
            <a:r>
              <a:rPr lang="en-US" sz="3600" dirty="0" err="1"/>
              <a:t>pilihan</a:t>
            </a:r>
            <a:r>
              <a:rPr lang="en-US" sz="3600" dirty="0"/>
              <a:t> </a:t>
            </a:r>
            <a:r>
              <a:rPr lang="en-US" sz="3600" dirty="0" err="1"/>
              <a:t>responden</a:t>
            </a:r>
            <a:r>
              <a:rPr lang="en-US" sz="3600" dirty="0"/>
              <a:t> </a:t>
            </a:r>
            <a:endParaRPr lang="en-US" sz="3600" dirty="0" smtClean="0"/>
          </a:p>
          <a:p>
            <a:pPr lvl="2"/>
            <a:r>
              <a:rPr lang="en-US" sz="3600" dirty="0"/>
              <a:t> </a:t>
            </a:r>
            <a:r>
              <a:rPr lang="en-US" sz="3600" dirty="0" err="1"/>
              <a:t>Survei</a:t>
            </a:r>
            <a:r>
              <a:rPr lang="en-US" sz="3600" dirty="0"/>
              <a:t> exit poll </a:t>
            </a:r>
            <a:endParaRPr lang="en-US" sz="3600" dirty="0" smtClean="0"/>
          </a:p>
          <a:p>
            <a:pPr lvl="2"/>
            <a:r>
              <a:rPr lang="en-US" sz="3600" dirty="0" err="1"/>
              <a:t>Survei</a:t>
            </a:r>
            <a:r>
              <a:rPr lang="en-US" sz="3600" dirty="0"/>
              <a:t> quick count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75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229600" cy="2799184"/>
          </a:xfrm>
        </p:spPr>
        <p:txBody>
          <a:bodyPr/>
          <a:lstStyle/>
          <a:p>
            <a:r>
              <a:rPr lang="en-US" b="1" dirty="0" smtClean="0"/>
              <a:t>DEMO APLIKASI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404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141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  Aplikasi Survei PILKADA (SuKaDa)</vt:lpstr>
      <vt:lpstr>Outlines</vt:lpstr>
      <vt:lpstr>Latar Belakang</vt:lpstr>
      <vt:lpstr>Deskripsi Solusi</vt:lpstr>
      <vt:lpstr>Use Case Diagram</vt:lpstr>
      <vt:lpstr>ER- Diagram</vt:lpstr>
      <vt:lpstr>Jenis Survey</vt:lpstr>
      <vt:lpstr>DEMO APLIKASI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Loveleen Sinaga</cp:lastModifiedBy>
  <cp:revision>7</cp:revision>
  <dcterms:created xsi:type="dcterms:W3CDTF">2020-01-16T12:09:15Z</dcterms:created>
  <dcterms:modified xsi:type="dcterms:W3CDTF">2020-01-16T14:01:07Z</dcterms:modified>
</cp:coreProperties>
</file>