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81" r:id="rId3"/>
    <p:sldId id="285" r:id="rId4"/>
    <p:sldId id="288" r:id="rId5"/>
    <p:sldId id="290" r:id="rId6"/>
    <p:sldId id="291" r:id="rId7"/>
    <p:sldId id="289" r:id="rId8"/>
    <p:sldId id="292" r:id="rId9"/>
    <p:sldId id="287" r:id="rId10"/>
    <p:sldId id="280" r:id="rId11"/>
    <p:sldId id="258" r:id="rId12"/>
    <p:sldId id="259" r:id="rId13"/>
    <p:sldId id="260" r:id="rId14"/>
    <p:sldId id="261" r:id="rId15"/>
    <p:sldId id="275" r:id="rId16"/>
    <p:sldId id="262" r:id="rId17"/>
    <p:sldId id="263" r:id="rId18"/>
    <p:sldId id="264" r:id="rId19"/>
    <p:sldId id="283" r:id="rId20"/>
    <p:sldId id="265" r:id="rId21"/>
    <p:sldId id="276" r:id="rId22"/>
    <p:sldId id="266" r:id="rId23"/>
    <p:sldId id="267" r:id="rId24"/>
    <p:sldId id="268" r:id="rId25"/>
    <p:sldId id="269" r:id="rId26"/>
    <p:sldId id="270" r:id="rId27"/>
    <p:sldId id="293" r:id="rId28"/>
    <p:sldId id="271" r:id="rId29"/>
    <p:sldId id="302" r:id="rId30"/>
    <p:sldId id="277" r:id="rId31"/>
    <p:sldId id="273" r:id="rId32"/>
    <p:sldId id="278" r:id="rId33"/>
    <p:sldId id="279" r:id="rId34"/>
    <p:sldId id="294" r:id="rId35"/>
    <p:sldId id="295" r:id="rId36"/>
    <p:sldId id="296" r:id="rId37"/>
    <p:sldId id="297" r:id="rId38"/>
    <p:sldId id="298" r:id="rId39"/>
    <p:sldId id="299" r:id="rId40"/>
    <p:sldId id="300" r:id="rId41"/>
    <p:sldId id="301" r:id="rId42"/>
    <p:sldId id="303" r:id="rId43"/>
    <p:sldId id="304" r:id="rId44"/>
    <p:sldId id="306" r:id="rId45"/>
    <p:sldId id="305" r:id="rId46"/>
    <p:sldId id="308" r:id="rId47"/>
    <p:sldId id="307" r:id="rId48"/>
    <p:sldId id="309" r:id="rId49"/>
    <p:sldId id="310" r:id="rId50"/>
    <p:sldId id="311" r:id="rId51"/>
    <p:sldId id="312" r:id="rId52"/>
    <p:sldId id="313" r:id="rId53"/>
    <p:sldId id="314" r:id="rId54"/>
    <p:sldId id="316" r:id="rId55"/>
    <p:sldId id="324" r:id="rId56"/>
    <p:sldId id="325" r:id="rId57"/>
    <p:sldId id="326" r:id="rId58"/>
    <p:sldId id="327" r:id="rId59"/>
    <p:sldId id="328" r:id="rId60"/>
    <p:sldId id="329" r:id="rId61"/>
    <p:sldId id="330" r:id="rId62"/>
    <p:sldId id="331" r:id="rId63"/>
    <p:sldId id="332" r:id="rId64"/>
    <p:sldId id="333" r:id="rId65"/>
    <p:sldId id="315" r:id="rId66"/>
    <p:sldId id="317" r:id="rId67"/>
    <p:sldId id="318" r:id="rId68"/>
    <p:sldId id="319" r:id="rId69"/>
    <p:sldId id="320" r:id="rId70"/>
    <p:sldId id="321" r:id="rId71"/>
    <p:sldId id="322" r:id="rId72"/>
    <p:sldId id="323"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E00"/>
    <a:srgbClr val="FFFFFF"/>
    <a:srgbClr val="000000"/>
    <a:srgbClr val="70A301"/>
    <a:srgbClr val="409400"/>
    <a:srgbClr val="7CC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72615" autoAdjust="0"/>
  </p:normalViewPr>
  <p:slideViewPr>
    <p:cSldViewPr>
      <p:cViewPr>
        <p:scale>
          <a:sx n="60" d="100"/>
          <a:sy n="60" d="100"/>
        </p:scale>
        <p:origin x="-902" y="4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11C88-7729-47E2-BF01-B31E3CFBE96C}" type="doc">
      <dgm:prSet loTypeId="urn:microsoft.com/office/officeart/2005/8/layout/radial1" loCatId="relationship" qsTypeId="urn:microsoft.com/office/officeart/2005/8/quickstyle/simple1" qsCatId="simple" csTypeId="urn:microsoft.com/office/officeart/2005/8/colors/accent1_2" csCatId="accent1" phldr="1"/>
      <dgm:spPr/>
    </dgm:pt>
    <dgm:pt modelId="{A4F3A3E9-4B53-4997-B6E5-BB6B16671472}">
      <dgm:prSet>
        <dgm:style>
          <a:lnRef idx="0">
            <a:schemeClr val="dk1"/>
          </a:lnRef>
          <a:fillRef idx="3">
            <a:schemeClr val="dk1"/>
          </a:fillRef>
          <a:effectRef idx="3">
            <a:schemeClr val="dk1"/>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rgbClr val="000000"/>
              </a:solidFill>
              <a:effectLst/>
              <a:latin typeface="Arial" charset="0"/>
            </a:rPr>
            <a:t>Proses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rgbClr val="000000"/>
              </a:solidFill>
              <a:effectLst/>
              <a:latin typeface="Arial" charset="0"/>
            </a:rPr>
            <a:t>Bisnis</a:t>
          </a:r>
          <a:endParaRPr kumimoji="0" lang="en-US" b="1" i="0" u="none" strike="noStrike" cap="none" normalizeH="0" baseline="0" dirty="0" smtClean="0">
            <a:ln>
              <a:noFill/>
            </a:ln>
            <a:solidFill>
              <a:srgbClr val="000000"/>
            </a:solidFill>
            <a:effectLst/>
            <a:latin typeface="Arial" charset="0"/>
          </a:endParaRPr>
        </a:p>
      </dgm:t>
    </dgm:pt>
    <dgm:pt modelId="{2A79C717-0054-4DB5-8B25-C11CEDB19EFC}" type="parTrans" cxnId="{986ED342-E6EA-4B47-A460-4346E2455665}">
      <dgm:prSet/>
      <dgm:spPr/>
      <dgm:t>
        <a:bodyPr/>
        <a:lstStyle/>
        <a:p>
          <a:endParaRPr lang="id-ID"/>
        </a:p>
      </dgm:t>
    </dgm:pt>
    <dgm:pt modelId="{67388046-D436-4D22-89D7-1046F3BDA030}" type="sibTrans" cxnId="{986ED342-E6EA-4B47-A460-4346E2455665}">
      <dgm:prSet/>
      <dgm:spPr/>
      <dgm:t>
        <a:bodyPr/>
        <a:lstStyle/>
        <a:p>
          <a:endParaRPr lang="id-ID"/>
        </a:p>
      </dgm:t>
    </dgm:pt>
    <dgm:pt modelId="{94B13D55-2B39-4DAC-A601-8B01CC29FF2D}">
      <dgm:prSet>
        <dgm:style>
          <a:lnRef idx="0">
            <a:schemeClr val="dk1"/>
          </a:lnRef>
          <a:fillRef idx="3">
            <a:schemeClr val="dk1"/>
          </a:fillRef>
          <a:effectRef idx="3">
            <a:schemeClr val="dk1"/>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rgbClr val="000000"/>
              </a:solidFill>
              <a:effectLst/>
              <a:latin typeface="Arial" charset="0"/>
            </a:rPr>
            <a:t>Kebijakan</a:t>
          </a:r>
          <a:endParaRPr kumimoji="0" lang="en-US" b="1" i="0" u="none" strike="noStrike" cap="none" normalizeH="0" baseline="0" dirty="0" smtClean="0">
            <a:ln>
              <a:noFill/>
            </a:ln>
            <a:solidFill>
              <a:srgbClr val="000000"/>
            </a:solidFill>
            <a:effectLst/>
            <a:latin typeface="Arial" charset="0"/>
          </a:endParaRPr>
        </a:p>
      </dgm:t>
    </dgm:pt>
    <dgm:pt modelId="{ED76BFFF-AE38-4671-877F-4ACD890F476C}" type="parTrans" cxnId="{C96B8F9E-7D41-4326-A11D-68B3B28C3D3C}">
      <dgm:prSet>
        <dgm:style>
          <a:lnRef idx="3">
            <a:schemeClr val="accent4"/>
          </a:lnRef>
          <a:fillRef idx="0">
            <a:schemeClr val="accent4"/>
          </a:fillRef>
          <a:effectRef idx="2">
            <a:schemeClr val="accent4"/>
          </a:effectRef>
          <a:fontRef idx="minor">
            <a:schemeClr val="tx1"/>
          </a:fontRef>
        </dgm:style>
      </dgm:prSet>
      <dgm:spPr/>
      <dgm:t>
        <a:bodyPr/>
        <a:lstStyle/>
        <a:p>
          <a:endParaRPr lang="id-ID"/>
        </a:p>
      </dgm:t>
    </dgm:pt>
    <dgm:pt modelId="{9DFBA1EE-7996-4F53-ADF6-2C1C52292E75}" type="sibTrans" cxnId="{C96B8F9E-7D41-4326-A11D-68B3B28C3D3C}">
      <dgm:prSet/>
      <dgm:spPr/>
      <dgm:t>
        <a:bodyPr/>
        <a:lstStyle/>
        <a:p>
          <a:endParaRPr lang="id-ID"/>
        </a:p>
      </dgm:t>
    </dgm:pt>
    <dgm:pt modelId="{93A86220-4A7F-4F63-97D5-F1C82E420A5D}">
      <dgm:prSet>
        <dgm:style>
          <a:lnRef idx="0">
            <a:schemeClr val="dk1"/>
          </a:lnRef>
          <a:fillRef idx="3">
            <a:schemeClr val="dk1"/>
          </a:fillRef>
          <a:effectRef idx="3">
            <a:schemeClr val="dk1"/>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rgbClr val="000000"/>
              </a:solidFill>
              <a:effectLst/>
              <a:latin typeface="Arial" charset="0"/>
            </a:rPr>
            <a:t>Sumber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rgbClr val="000000"/>
              </a:solidFill>
              <a:effectLst/>
              <a:latin typeface="Arial" charset="0"/>
            </a:rPr>
            <a:t>Daya</a:t>
          </a:r>
          <a:endParaRPr kumimoji="0" lang="en-US" b="1" i="0" u="none" strike="noStrike" cap="none" normalizeH="0" baseline="0" dirty="0" smtClean="0">
            <a:ln>
              <a:noFill/>
            </a:ln>
            <a:solidFill>
              <a:srgbClr val="000000"/>
            </a:solidFill>
            <a:effectLst/>
            <a:latin typeface="Arial" charset="0"/>
          </a:endParaRPr>
        </a:p>
      </dgm:t>
    </dgm:pt>
    <dgm:pt modelId="{9B5E36CC-5FEE-45E4-A91E-ABE02AD3BFAA}" type="parTrans" cxnId="{E958731C-233D-4E32-9EEC-3E789B87EC45}">
      <dgm:prSet>
        <dgm:style>
          <a:lnRef idx="3">
            <a:schemeClr val="accent4"/>
          </a:lnRef>
          <a:fillRef idx="0">
            <a:schemeClr val="accent4"/>
          </a:fillRef>
          <a:effectRef idx="2">
            <a:schemeClr val="accent4"/>
          </a:effectRef>
          <a:fontRef idx="minor">
            <a:schemeClr val="tx1"/>
          </a:fontRef>
        </dgm:style>
      </dgm:prSet>
      <dgm:spPr/>
      <dgm:t>
        <a:bodyPr/>
        <a:lstStyle/>
        <a:p>
          <a:endParaRPr lang="id-ID"/>
        </a:p>
      </dgm:t>
    </dgm:pt>
    <dgm:pt modelId="{72A8DFB5-9B23-4860-A710-B08A323E4DBA}" type="sibTrans" cxnId="{E958731C-233D-4E32-9EEC-3E789B87EC45}">
      <dgm:prSet/>
      <dgm:spPr/>
      <dgm:t>
        <a:bodyPr/>
        <a:lstStyle/>
        <a:p>
          <a:endParaRPr lang="id-ID"/>
        </a:p>
      </dgm:t>
    </dgm:pt>
    <dgm:pt modelId="{C820CFC1-56A1-40F1-8C30-88E1454D0AF0}">
      <dgm:prSet>
        <dgm:style>
          <a:lnRef idx="0">
            <a:schemeClr val="dk1"/>
          </a:lnRef>
          <a:fillRef idx="3">
            <a:schemeClr val="dk1"/>
          </a:fillRef>
          <a:effectRef idx="3">
            <a:schemeClr val="dk1"/>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rgbClr val="000000"/>
              </a:solidFill>
              <a:effectLst/>
              <a:latin typeface="Arial" charset="0"/>
            </a:rPr>
            <a:t>Aktivitas</a:t>
          </a:r>
          <a:endParaRPr kumimoji="0" lang="en-US" b="1" i="0" u="none" strike="noStrike" cap="none" normalizeH="0" baseline="0" dirty="0" smtClean="0">
            <a:ln>
              <a:noFill/>
            </a:ln>
            <a:solidFill>
              <a:srgbClr val="000000"/>
            </a:solidFill>
            <a:effectLst/>
            <a:latin typeface="Arial" charset="0"/>
          </a:endParaRPr>
        </a:p>
      </dgm:t>
    </dgm:pt>
    <dgm:pt modelId="{01D733D3-01B5-4FDB-8ACE-B54DE931B5DF}" type="parTrans" cxnId="{D50AE0C8-ECF6-433D-AF3C-417058847D1D}">
      <dgm:prSet>
        <dgm:style>
          <a:lnRef idx="3">
            <a:schemeClr val="accent4"/>
          </a:lnRef>
          <a:fillRef idx="0">
            <a:schemeClr val="accent4"/>
          </a:fillRef>
          <a:effectRef idx="2">
            <a:schemeClr val="accent4"/>
          </a:effectRef>
          <a:fontRef idx="minor">
            <a:schemeClr val="tx1"/>
          </a:fontRef>
        </dgm:style>
      </dgm:prSet>
      <dgm:spPr/>
      <dgm:t>
        <a:bodyPr/>
        <a:lstStyle/>
        <a:p>
          <a:endParaRPr lang="id-ID"/>
        </a:p>
      </dgm:t>
    </dgm:pt>
    <dgm:pt modelId="{64515446-A180-4799-A293-DEDA0CD7F39B}" type="sibTrans" cxnId="{D50AE0C8-ECF6-433D-AF3C-417058847D1D}">
      <dgm:prSet/>
      <dgm:spPr/>
      <dgm:t>
        <a:bodyPr/>
        <a:lstStyle/>
        <a:p>
          <a:endParaRPr lang="id-ID"/>
        </a:p>
      </dgm:t>
    </dgm:pt>
    <dgm:pt modelId="{C82BA6DD-991A-49FD-9E60-97E531578222}">
      <dgm:prSet>
        <dgm:style>
          <a:lnRef idx="0">
            <a:schemeClr val="dk1"/>
          </a:lnRef>
          <a:fillRef idx="3">
            <a:schemeClr val="dk1"/>
          </a:fillRef>
          <a:effectRef idx="3">
            <a:schemeClr val="dk1"/>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rgbClr val="000000"/>
              </a:solidFill>
              <a:effectLst/>
              <a:latin typeface="Arial" charset="0"/>
            </a:rPr>
            <a:t>Struktur</a:t>
          </a:r>
        </a:p>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rgbClr val="000000"/>
              </a:solidFill>
              <a:effectLst/>
              <a:latin typeface="Arial" charset="0"/>
            </a:rPr>
            <a:t>Organisasi</a:t>
          </a:r>
          <a:endParaRPr kumimoji="0" lang="en-US" b="1" i="0" u="none" strike="noStrike" cap="none" normalizeH="0" baseline="0" dirty="0" smtClean="0">
            <a:ln>
              <a:noFill/>
            </a:ln>
            <a:solidFill>
              <a:srgbClr val="000000"/>
            </a:solidFill>
            <a:effectLst/>
            <a:latin typeface="Arial" charset="0"/>
          </a:endParaRPr>
        </a:p>
      </dgm:t>
    </dgm:pt>
    <dgm:pt modelId="{FFD74953-A657-4B7A-B8B0-07DCF163F50B}" type="parTrans" cxnId="{9707E4BA-BF4A-4061-BAAB-442B29DD7E8A}">
      <dgm:prSet>
        <dgm:style>
          <a:lnRef idx="3">
            <a:schemeClr val="accent4"/>
          </a:lnRef>
          <a:fillRef idx="0">
            <a:schemeClr val="accent4"/>
          </a:fillRef>
          <a:effectRef idx="2">
            <a:schemeClr val="accent4"/>
          </a:effectRef>
          <a:fontRef idx="minor">
            <a:schemeClr val="tx1"/>
          </a:fontRef>
        </dgm:style>
      </dgm:prSet>
      <dgm:spPr/>
      <dgm:t>
        <a:bodyPr/>
        <a:lstStyle/>
        <a:p>
          <a:endParaRPr lang="id-ID"/>
        </a:p>
      </dgm:t>
    </dgm:pt>
    <dgm:pt modelId="{C50548C4-8ABE-4508-8280-666A8902A215}" type="sibTrans" cxnId="{9707E4BA-BF4A-4061-BAAB-442B29DD7E8A}">
      <dgm:prSet/>
      <dgm:spPr/>
      <dgm:t>
        <a:bodyPr/>
        <a:lstStyle/>
        <a:p>
          <a:endParaRPr lang="id-ID"/>
        </a:p>
      </dgm:t>
    </dgm:pt>
    <dgm:pt modelId="{5BBCA0C6-3F92-4A2E-8C83-861AB0031DD6}" type="pres">
      <dgm:prSet presAssocID="{92611C88-7729-47E2-BF01-B31E3CFBE96C}" presName="cycle" presStyleCnt="0">
        <dgm:presLayoutVars>
          <dgm:chMax val="1"/>
          <dgm:dir/>
          <dgm:animLvl val="ctr"/>
          <dgm:resizeHandles val="exact"/>
        </dgm:presLayoutVars>
      </dgm:prSet>
      <dgm:spPr/>
    </dgm:pt>
    <dgm:pt modelId="{E2FEFE1D-397C-459A-9EFA-404BF5AA473E}" type="pres">
      <dgm:prSet presAssocID="{A4F3A3E9-4B53-4997-B6E5-BB6B16671472}" presName="centerShape" presStyleLbl="node0" presStyleIdx="0" presStyleCnt="1"/>
      <dgm:spPr/>
      <dgm:t>
        <a:bodyPr/>
        <a:lstStyle/>
        <a:p>
          <a:endParaRPr lang="id-ID"/>
        </a:p>
      </dgm:t>
    </dgm:pt>
    <dgm:pt modelId="{5EDC5B93-1FC5-4C25-8A68-9A067C518EF6}" type="pres">
      <dgm:prSet presAssocID="{ED76BFFF-AE38-4671-877F-4ACD890F476C}" presName="Name9" presStyleLbl="parChTrans1D2" presStyleIdx="0" presStyleCnt="4"/>
      <dgm:spPr/>
      <dgm:t>
        <a:bodyPr/>
        <a:lstStyle/>
        <a:p>
          <a:endParaRPr lang="id-ID"/>
        </a:p>
      </dgm:t>
    </dgm:pt>
    <dgm:pt modelId="{90FB50AA-311C-4B06-AE28-03707D865CED}" type="pres">
      <dgm:prSet presAssocID="{ED76BFFF-AE38-4671-877F-4ACD890F476C}" presName="connTx" presStyleLbl="parChTrans1D2" presStyleIdx="0" presStyleCnt="4"/>
      <dgm:spPr/>
      <dgm:t>
        <a:bodyPr/>
        <a:lstStyle/>
        <a:p>
          <a:endParaRPr lang="id-ID"/>
        </a:p>
      </dgm:t>
    </dgm:pt>
    <dgm:pt modelId="{D9F60003-C827-470C-8BFE-2C2AA162CADB}" type="pres">
      <dgm:prSet presAssocID="{94B13D55-2B39-4DAC-A601-8B01CC29FF2D}" presName="node" presStyleLbl="node1" presStyleIdx="0" presStyleCnt="4">
        <dgm:presLayoutVars>
          <dgm:bulletEnabled val="1"/>
        </dgm:presLayoutVars>
      </dgm:prSet>
      <dgm:spPr/>
      <dgm:t>
        <a:bodyPr/>
        <a:lstStyle/>
        <a:p>
          <a:endParaRPr lang="id-ID"/>
        </a:p>
      </dgm:t>
    </dgm:pt>
    <dgm:pt modelId="{7AC98723-9482-409A-A42B-ACC9CE02DAC3}" type="pres">
      <dgm:prSet presAssocID="{9B5E36CC-5FEE-45E4-A91E-ABE02AD3BFAA}" presName="Name9" presStyleLbl="parChTrans1D2" presStyleIdx="1" presStyleCnt="4"/>
      <dgm:spPr/>
      <dgm:t>
        <a:bodyPr/>
        <a:lstStyle/>
        <a:p>
          <a:endParaRPr lang="id-ID"/>
        </a:p>
      </dgm:t>
    </dgm:pt>
    <dgm:pt modelId="{D2B4A6F9-E1F3-44E1-9D94-110E0D853EC7}" type="pres">
      <dgm:prSet presAssocID="{9B5E36CC-5FEE-45E4-A91E-ABE02AD3BFAA}" presName="connTx" presStyleLbl="parChTrans1D2" presStyleIdx="1" presStyleCnt="4"/>
      <dgm:spPr/>
      <dgm:t>
        <a:bodyPr/>
        <a:lstStyle/>
        <a:p>
          <a:endParaRPr lang="id-ID"/>
        </a:p>
      </dgm:t>
    </dgm:pt>
    <dgm:pt modelId="{B6AD909B-3F2F-4DE3-B3C6-084B1028345D}" type="pres">
      <dgm:prSet presAssocID="{93A86220-4A7F-4F63-97D5-F1C82E420A5D}" presName="node" presStyleLbl="node1" presStyleIdx="1" presStyleCnt="4">
        <dgm:presLayoutVars>
          <dgm:bulletEnabled val="1"/>
        </dgm:presLayoutVars>
      </dgm:prSet>
      <dgm:spPr/>
      <dgm:t>
        <a:bodyPr/>
        <a:lstStyle/>
        <a:p>
          <a:endParaRPr lang="id-ID"/>
        </a:p>
      </dgm:t>
    </dgm:pt>
    <dgm:pt modelId="{34755663-5233-478D-B80B-374A7C69FAD4}" type="pres">
      <dgm:prSet presAssocID="{01D733D3-01B5-4FDB-8ACE-B54DE931B5DF}" presName="Name9" presStyleLbl="parChTrans1D2" presStyleIdx="2" presStyleCnt="4"/>
      <dgm:spPr/>
      <dgm:t>
        <a:bodyPr/>
        <a:lstStyle/>
        <a:p>
          <a:endParaRPr lang="id-ID"/>
        </a:p>
      </dgm:t>
    </dgm:pt>
    <dgm:pt modelId="{4AD096E1-E730-4750-89E5-E377109429B5}" type="pres">
      <dgm:prSet presAssocID="{01D733D3-01B5-4FDB-8ACE-B54DE931B5DF}" presName="connTx" presStyleLbl="parChTrans1D2" presStyleIdx="2" presStyleCnt="4"/>
      <dgm:spPr/>
      <dgm:t>
        <a:bodyPr/>
        <a:lstStyle/>
        <a:p>
          <a:endParaRPr lang="id-ID"/>
        </a:p>
      </dgm:t>
    </dgm:pt>
    <dgm:pt modelId="{A35F3AED-EB4F-4A50-849C-A2C4B3A592CC}" type="pres">
      <dgm:prSet presAssocID="{C820CFC1-56A1-40F1-8C30-88E1454D0AF0}" presName="node" presStyleLbl="node1" presStyleIdx="2" presStyleCnt="4">
        <dgm:presLayoutVars>
          <dgm:bulletEnabled val="1"/>
        </dgm:presLayoutVars>
      </dgm:prSet>
      <dgm:spPr/>
      <dgm:t>
        <a:bodyPr/>
        <a:lstStyle/>
        <a:p>
          <a:endParaRPr lang="id-ID"/>
        </a:p>
      </dgm:t>
    </dgm:pt>
    <dgm:pt modelId="{7357D3FF-ABF1-4BC2-95B0-24A986362417}" type="pres">
      <dgm:prSet presAssocID="{FFD74953-A657-4B7A-B8B0-07DCF163F50B}" presName="Name9" presStyleLbl="parChTrans1D2" presStyleIdx="3" presStyleCnt="4"/>
      <dgm:spPr/>
      <dgm:t>
        <a:bodyPr/>
        <a:lstStyle/>
        <a:p>
          <a:endParaRPr lang="id-ID"/>
        </a:p>
      </dgm:t>
    </dgm:pt>
    <dgm:pt modelId="{2B1CD9BF-CA9E-490A-B4B0-5CA20449E83F}" type="pres">
      <dgm:prSet presAssocID="{FFD74953-A657-4B7A-B8B0-07DCF163F50B}" presName="connTx" presStyleLbl="parChTrans1D2" presStyleIdx="3" presStyleCnt="4"/>
      <dgm:spPr/>
      <dgm:t>
        <a:bodyPr/>
        <a:lstStyle/>
        <a:p>
          <a:endParaRPr lang="id-ID"/>
        </a:p>
      </dgm:t>
    </dgm:pt>
    <dgm:pt modelId="{9B45B5D5-89B7-40C7-B5E7-B3FAC08ABC14}" type="pres">
      <dgm:prSet presAssocID="{C82BA6DD-991A-49FD-9E60-97E531578222}" presName="node" presStyleLbl="node1" presStyleIdx="3" presStyleCnt="4">
        <dgm:presLayoutVars>
          <dgm:bulletEnabled val="1"/>
        </dgm:presLayoutVars>
      </dgm:prSet>
      <dgm:spPr/>
      <dgm:t>
        <a:bodyPr/>
        <a:lstStyle/>
        <a:p>
          <a:endParaRPr lang="id-ID"/>
        </a:p>
      </dgm:t>
    </dgm:pt>
  </dgm:ptLst>
  <dgm:cxnLst>
    <dgm:cxn modelId="{BAB73630-650D-480C-8B97-7A38E61CE3D0}" type="presOf" srcId="{93A86220-4A7F-4F63-97D5-F1C82E420A5D}" destId="{B6AD909B-3F2F-4DE3-B3C6-084B1028345D}" srcOrd="0" destOrd="0" presId="urn:microsoft.com/office/officeart/2005/8/layout/radial1"/>
    <dgm:cxn modelId="{E958731C-233D-4E32-9EEC-3E789B87EC45}" srcId="{A4F3A3E9-4B53-4997-B6E5-BB6B16671472}" destId="{93A86220-4A7F-4F63-97D5-F1C82E420A5D}" srcOrd="1" destOrd="0" parTransId="{9B5E36CC-5FEE-45E4-A91E-ABE02AD3BFAA}" sibTransId="{72A8DFB5-9B23-4860-A710-B08A323E4DBA}"/>
    <dgm:cxn modelId="{BAA4199F-500B-4402-8B1A-C7694AB91978}" type="presOf" srcId="{01D733D3-01B5-4FDB-8ACE-B54DE931B5DF}" destId="{4AD096E1-E730-4750-89E5-E377109429B5}" srcOrd="1" destOrd="0" presId="urn:microsoft.com/office/officeart/2005/8/layout/radial1"/>
    <dgm:cxn modelId="{828CA502-2390-42DB-9DCE-35F31C621F1A}" type="presOf" srcId="{9B5E36CC-5FEE-45E4-A91E-ABE02AD3BFAA}" destId="{7AC98723-9482-409A-A42B-ACC9CE02DAC3}" srcOrd="0" destOrd="0" presId="urn:microsoft.com/office/officeart/2005/8/layout/radial1"/>
    <dgm:cxn modelId="{9707E4BA-BF4A-4061-BAAB-442B29DD7E8A}" srcId="{A4F3A3E9-4B53-4997-B6E5-BB6B16671472}" destId="{C82BA6DD-991A-49FD-9E60-97E531578222}" srcOrd="3" destOrd="0" parTransId="{FFD74953-A657-4B7A-B8B0-07DCF163F50B}" sibTransId="{C50548C4-8ABE-4508-8280-666A8902A215}"/>
    <dgm:cxn modelId="{4205C287-6EE5-4BDE-91DE-9F60EA4D9E06}" type="presOf" srcId="{94B13D55-2B39-4DAC-A601-8B01CC29FF2D}" destId="{D9F60003-C827-470C-8BFE-2C2AA162CADB}" srcOrd="0" destOrd="0" presId="urn:microsoft.com/office/officeart/2005/8/layout/radial1"/>
    <dgm:cxn modelId="{B4C65B4E-9059-4EBA-8D80-71BDD9D9A92A}" type="presOf" srcId="{C820CFC1-56A1-40F1-8C30-88E1454D0AF0}" destId="{A35F3AED-EB4F-4A50-849C-A2C4B3A592CC}" srcOrd="0" destOrd="0" presId="urn:microsoft.com/office/officeart/2005/8/layout/radial1"/>
    <dgm:cxn modelId="{37293CF7-55C2-4E7A-96F4-458FC558400F}" type="presOf" srcId="{FFD74953-A657-4B7A-B8B0-07DCF163F50B}" destId="{2B1CD9BF-CA9E-490A-B4B0-5CA20449E83F}" srcOrd="1" destOrd="0" presId="urn:microsoft.com/office/officeart/2005/8/layout/radial1"/>
    <dgm:cxn modelId="{D50AE0C8-ECF6-433D-AF3C-417058847D1D}" srcId="{A4F3A3E9-4B53-4997-B6E5-BB6B16671472}" destId="{C820CFC1-56A1-40F1-8C30-88E1454D0AF0}" srcOrd="2" destOrd="0" parTransId="{01D733D3-01B5-4FDB-8ACE-B54DE931B5DF}" sibTransId="{64515446-A180-4799-A293-DEDA0CD7F39B}"/>
    <dgm:cxn modelId="{0C208805-303B-4D66-97DB-36AF5AF84303}" type="presOf" srcId="{ED76BFFF-AE38-4671-877F-4ACD890F476C}" destId="{5EDC5B93-1FC5-4C25-8A68-9A067C518EF6}" srcOrd="0" destOrd="0" presId="urn:microsoft.com/office/officeart/2005/8/layout/radial1"/>
    <dgm:cxn modelId="{C96B8F9E-7D41-4326-A11D-68B3B28C3D3C}" srcId="{A4F3A3E9-4B53-4997-B6E5-BB6B16671472}" destId="{94B13D55-2B39-4DAC-A601-8B01CC29FF2D}" srcOrd="0" destOrd="0" parTransId="{ED76BFFF-AE38-4671-877F-4ACD890F476C}" sibTransId="{9DFBA1EE-7996-4F53-ADF6-2C1C52292E75}"/>
    <dgm:cxn modelId="{D45779F1-2CFA-42F5-B379-CA7199A20AE9}" type="presOf" srcId="{ED76BFFF-AE38-4671-877F-4ACD890F476C}" destId="{90FB50AA-311C-4B06-AE28-03707D865CED}" srcOrd="1" destOrd="0" presId="urn:microsoft.com/office/officeart/2005/8/layout/radial1"/>
    <dgm:cxn modelId="{B0240D72-9D2C-4BCE-9F27-25C5A272FD8B}" type="presOf" srcId="{A4F3A3E9-4B53-4997-B6E5-BB6B16671472}" destId="{E2FEFE1D-397C-459A-9EFA-404BF5AA473E}" srcOrd="0" destOrd="0" presId="urn:microsoft.com/office/officeart/2005/8/layout/radial1"/>
    <dgm:cxn modelId="{DA4F5FB8-E0F3-4340-A17A-EE58B3D85975}" type="presOf" srcId="{01D733D3-01B5-4FDB-8ACE-B54DE931B5DF}" destId="{34755663-5233-478D-B80B-374A7C69FAD4}" srcOrd="0" destOrd="0" presId="urn:microsoft.com/office/officeart/2005/8/layout/radial1"/>
    <dgm:cxn modelId="{986ED342-E6EA-4B47-A460-4346E2455665}" srcId="{92611C88-7729-47E2-BF01-B31E3CFBE96C}" destId="{A4F3A3E9-4B53-4997-B6E5-BB6B16671472}" srcOrd="0" destOrd="0" parTransId="{2A79C717-0054-4DB5-8B25-C11CEDB19EFC}" sibTransId="{67388046-D436-4D22-89D7-1046F3BDA030}"/>
    <dgm:cxn modelId="{773AC6C7-8D9F-4140-A04C-104822678B69}" type="presOf" srcId="{92611C88-7729-47E2-BF01-B31E3CFBE96C}" destId="{5BBCA0C6-3F92-4A2E-8C83-861AB0031DD6}" srcOrd="0" destOrd="0" presId="urn:microsoft.com/office/officeart/2005/8/layout/radial1"/>
    <dgm:cxn modelId="{79162680-A5A1-4088-A88C-6D081F7B3E90}" type="presOf" srcId="{C82BA6DD-991A-49FD-9E60-97E531578222}" destId="{9B45B5D5-89B7-40C7-B5E7-B3FAC08ABC14}" srcOrd="0" destOrd="0" presId="urn:microsoft.com/office/officeart/2005/8/layout/radial1"/>
    <dgm:cxn modelId="{8B3C073C-D8CA-43BA-A45F-2C1FA5FB9381}" type="presOf" srcId="{9B5E36CC-5FEE-45E4-A91E-ABE02AD3BFAA}" destId="{D2B4A6F9-E1F3-44E1-9D94-110E0D853EC7}" srcOrd="1" destOrd="0" presId="urn:microsoft.com/office/officeart/2005/8/layout/radial1"/>
    <dgm:cxn modelId="{D62A89B5-80EC-412A-B140-93D48D643834}" type="presOf" srcId="{FFD74953-A657-4B7A-B8B0-07DCF163F50B}" destId="{7357D3FF-ABF1-4BC2-95B0-24A986362417}" srcOrd="0" destOrd="0" presId="urn:microsoft.com/office/officeart/2005/8/layout/radial1"/>
    <dgm:cxn modelId="{AC4514C9-2F34-4866-B318-731723458362}" type="presParOf" srcId="{5BBCA0C6-3F92-4A2E-8C83-861AB0031DD6}" destId="{E2FEFE1D-397C-459A-9EFA-404BF5AA473E}" srcOrd="0" destOrd="0" presId="urn:microsoft.com/office/officeart/2005/8/layout/radial1"/>
    <dgm:cxn modelId="{8793CC92-E0B6-4EA4-A066-AD8246064F66}" type="presParOf" srcId="{5BBCA0C6-3F92-4A2E-8C83-861AB0031DD6}" destId="{5EDC5B93-1FC5-4C25-8A68-9A067C518EF6}" srcOrd="1" destOrd="0" presId="urn:microsoft.com/office/officeart/2005/8/layout/radial1"/>
    <dgm:cxn modelId="{327DC65B-1014-441F-806D-E0840B2D0955}" type="presParOf" srcId="{5EDC5B93-1FC5-4C25-8A68-9A067C518EF6}" destId="{90FB50AA-311C-4B06-AE28-03707D865CED}" srcOrd="0" destOrd="0" presId="urn:microsoft.com/office/officeart/2005/8/layout/radial1"/>
    <dgm:cxn modelId="{E7B5BF8E-5ECD-4FBC-A308-35CBD087832D}" type="presParOf" srcId="{5BBCA0C6-3F92-4A2E-8C83-861AB0031DD6}" destId="{D9F60003-C827-470C-8BFE-2C2AA162CADB}" srcOrd="2" destOrd="0" presId="urn:microsoft.com/office/officeart/2005/8/layout/radial1"/>
    <dgm:cxn modelId="{67487587-3DEB-4C0E-BD41-AA74FC0D47E3}" type="presParOf" srcId="{5BBCA0C6-3F92-4A2E-8C83-861AB0031DD6}" destId="{7AC98723-9482-409A-A42B-ACC9CE02DAC3}" srcOrd="3" destOrd="0" presId="urn:microsoft.com/office/officeart/2005/8/layout/radial1"/>
    <dgm:cxn modelId="{8DA334F4-A2A6-4042-A56D-21C47702702B}" type="presParOf" srcId="{7AC98723-9482-409A-A42B-ACC9CE02DAC3}" destId="{D2B4A6F9-E1F3-44E1-9D94-110E0D853EC7}" srcOrd="0" destOrd="0" presId="urn:microsoft.com/office/officeart/2005/8/layout/radial1"/>
    <dgm:cxn modelId="{127D0C04-8A36-4670-8E08-0F6BD6C40DA1}" type="presParOf" srcId="{5BBCA0C6-3F92-4A2E-8C83-861AB0031DD6}" destId="{B6AD909B-3F2F-4DE3-B3C6-084B1028345D}" srcOrd="4" destOrd="0" presId="urn:microsoft.com/office/officeart/2005/8/layout/radial1"/>
    <dgm:cxn modelId="{A50672A7-1076-487E-8219-36EAFB6BA018}" type="presParOf" srcId="{5BBCA0C6-3F92-4A2E-8C83-861AB0031DD6}" destId="{34755663-5233-478D-B80B-374A7C69FAD4}" srcOrd="5" destOrd="0" presId="urn:microsoft.com/office/officeart/2005/8/layout/radial1"/>
    <dgm:cxn modelId="{D7371B56-817E-4DFE-A3FC-0A5D5B02213F}" type="presParOf" srcId="{34755663-5233-478D-B80B-374A7C69FAD4}" destId="{4AD096E1-E730-4750-89E5-E377109429B5}" srcOrd="0" destOrd="0" presId="urn:microsoft.com/office/officeart/2005/8/layout/radial1"/>
    <dgm:cxn modelId="{314A6885-F6D0-46FB-B5A2-A51E0249F272}" type="presParOf" srcId="{5BBCA0C6-3F92-4A2E-8C83-861AB0031DD6}" destId="{A35F3AED-EB4F-4A50-849C-A2C4B3A592CC}" srcOrd="6" destOrd="0" presId="urn:microsoft.com/office/officeart/2005/8/layout/radial1"/>
    <dgm:cxn modelId="{61F44A8D-5A95-4F08-BA89-19C1ED24822B}" type="presParOf" srcId="{5BBCA0C6-3F92-4A2E-8C83-861AB0031DD6}" destId="{7357D3FF-ABF1-4BC2-95B0-24A986362417}" srcOrd="7" destOrd="0" presId="urn:microsoft.com/office/officeart/2005/8/layout/radial1"/>
    <dgm:cxn modelId="{6206DDB7-FBE4-4C08-99E4-227661F6D7AC}" type="presParOf" srcId="{7357D3FF-ABF1-4BC2-95B0-24A986362417}" destId="{2B1CD9BF-CA9E-490A-B4B0-5CA20449E83F}" srcOrd="0" destOrd="0" presId="urn:microsoft.com/office/officeart/2005/8/layout/radial1"/>
    <dgm:cxn modelId="{641698A7-6D64-4391-9E04-D41D2704A39C}" type="presParOf" srcId="{5BBCA0C6-3F92-4A2E-8C83-861AB0031DD6}" destId="{9B45B5D5-89B7-40C7-B5E7-B3FAC08ABC1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9B89FC-76A7-4E06-8357-9AA1CDCC74F3}" type="doc">
      <dgm:prSet loTypeId="urn:microsoft.com/office/officeart/2005/8/layout/orgChart1" loCatId="hierarchy" qsTypeId="urn:microsoft.com/office/officeart/2005/8/quickstyle/simple1" qsCatId="simple" csTypeId="urn:microsoft.com/office/officeart/2005/8/colors/accent1_2" csCatId="accent1" phldr="1"/>
      <dgm:spPr/>
    </dgm:pt>
    <dgm:pt modelId="{D548EB48-0AD7-4B14-8CC6-C80279D7A810}">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b="0" i="0" u="none" strike="noStrike" cap="none" normalizeH="0" baseline="0" smtClean="0">
              <a:ln>
                <a:noFill/>
              </a:ln>
              <a:solidFill>
                <a:srgbClr val="000000"/>
              </a:solidFill>
              <a:effectLst/>
              <a:latin typeface="Arial" charset="0"/>
            </a:rPr>
            <a:t>Ketua Organisasi</a:t>
          </a:r>
          <a:endParaRPr kumimoji="0" lang="en-US" b="0" i="0" u="none" strike="noStrike" cap="none" normalizeH="0" baseline="0" smtClean="0">
            <a:ln>
              <a:noFill/>
            </a:ln>
            <a:solidFill>
              <a:srgbClr val="000000"/>
            </a:solidFill>
            <a:effectLst/>
            <a:latin typeface="Arial" charset="0"/>
          </a:endParaRPr>
        </a:p>
      </dgm:t>
    </dgm:pt>
    <dgm:pt modelId="{D71B2645-A48E-4FE8-81BF-37EFC5C1A4D7}" type="parTrans" cxnId="{60C2BEBB-4B03-4D1C-8CE5-F032B6ED9966}">
      <dgm:prSet/>
      <dgm:spPr/>
      <dgm:t>
        <a:bodyPr/>
        <a:lstStyle/>
        <a:p>
          <a:endParaRPr lang="id-ID"/>
        </a:p>
      </dgm:t>
    </dgm:pt>
    <dgm:pt modelId="{29D34453-7A35-4131-A951-66E4E296D779}" type="sibTrans" cxnId="{60C2BEBB-4B03-4D1C-8CE5-F032B6ED9966}">
      <dgm:prSet/>
      <dgm:spPr/>
      <dgm:t>
        <a:bodyPr/>
        <a:lstStyle/>
        <a:p>
          <a:endParaRPr lang="id-ID"/>
        </a:p>
      </dgm:t>
    </dgm:pt>
    <dgm:pt modelId="{A42F1C64-A91B-4F16-91EC-FE9E1EA384DB}">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2BC850E5-E481-47DB-AA70-453518E6040A}" type="parTrans" cxnId="{143C62E0-CB90-4D16-B214-CB04E412B23E}">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DD897CFF-55EE-4C14-8D87-EB14F7EA9589}" type="sibTrans" cxnId="{143C62E0-CB90-4D16-B214-CB04E412B23E}">
      <dgm:prSet/>
      <dgm:spPr/>
      <dgm:t>
        <a:bodyPr/>
        <a:lstStyle/>
        <a:p>
          <a:endParaRPr lang="id-ID"/>
        </a:p>
      </dgm:t>
    </dgm:pt>
    <dgm:pt modelId="{0C00F350-41D1-496C-80EE-18FA57AC7EF2}">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F8757C62-3450-48F5-955B-770F3CF8B792}" type="parTrans" cxnId="{980A8DF3-01E9-429E-8F91-D26A2CA528E6}">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6F89DB9F-8234-43C0-8D6E-425FF2379499}" type="sibTrans" cxnId="{980A8DF3-01E9-429E-8F91-D26A2CA528E6}">
      <dgm:prSet/>
      <dgm:spPr/>
      <dgm:t>
        <a:bodyPr/>
        <a:lstStyle/>
        <a:p>
          <a:endParaRPr lang="id-ID"/>
        </a:p>
      </dgm:t>
    </dgm:pt>
    <dgm:pt modelId="{E2CCADAA-1CD8-476C-B86A-40A2A313DC71}">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C2762976-B44C-479A-A540-CCC07C0E09B8}" type="parTrans" cxnId="{A991326A-2BE1-4C52-94CA-11868BD20A9C}">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D4CAF123-D417-4474-B193-C7647E6E413B}" type="sibTrans" cxnId="{A991326A-2BE1-4C52-94CA-11868BD20A9C}">
      <dgm:prSet/>
      <dgm:spPr/>
      <dgm:t>
        <a:bodyPr/>
        <a:lstStyle/>
        <a:p>
          <a:endParaRPr lang="id-ID"/>
        </a:p>
      </dgm:t>
    </dgm:pt>
    <dgm:pt modelId="{AE42AD2D-4D18-4BCA-83F1-4F6D8B2EDE98}">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8E8D6687-F70B-44A2-95B7-9EC14BE1C47B}" type="parTrans" cxnId="{BD93E8BD-23E3-481C-9BCB-E4493A1F63DE}">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5F6D382B-21D7-47C8-BD35-0367D196A130}" type="sibTrans" cxnId="{BD93E8BD-23E3-481C-9BCB-E4493A1F63DE}">
      <dgm:prSet/>
      <dgm:spPr/>
      <dgm:t>
        <a:bodyPr/>
        <a:lstStyle/>
        <a:p>
          <a:endParaRPr lang="id-ID"/>
        </a:p>
      </dgm:t>
    </dgm:pt>
    <dgm:pt modelId="{66AD7EB1-7E3E-4D76-9362-5415F6B1B6DA}">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1E2780B4-826E-4182-8BC4-B0772C037814}" type="parTrans" cxnId="{1D83411E-382B-4E76-8065-8E4D364F88E6}">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CDE116B4-0669-4E55-819C-875E08B439C7}" type="sibTrans" cxnId="{1D83411E-382B-4E76-8065-8E4D364F88E6}">
      <dgm:prSet/>
      <dgm:spPr/>
      <dgm:t>
        <a:bodyPr/>
        <a:lstStyle/>
        <a:p>
          <a:endParaRPr lang="id-ID"/>
        </a:p>
      </dgm:t>
    </dgm:pt>
    <dgm:pt modelId="{BB4F13D6-C38C-4836-B388-6292BB4ECEA3}">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55E5C000-3C01-4E14-920F-EAC9A165DA45}" type="parTrans" cxnId="{1786D093-DFC7-4BD5-AB10-621B693FF16F}">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A68C9DF6-4EE0-4381-8E85-3953BCEF2DA9}" type="sibTrans" cxnId="{1786D093-DFC7-4BD5-AB10-621B693FF16F}">
      <dgm:prSet/>
      <dgm:spPr/>
      <dgm:t>
        <a:bodyPr/>
        <a:lstStyle/>
        <a:p>
          <a:endParaRPr lang="id-ID"/>
        </a:p>
      </dgm:t>
    </dgm:pt>
    <dgm:pt modelId="{C27F0181-C499-450E-8A79-A4C5E47CB743}">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3FE6EAF9-18E8-42C4-B1AD-03E4E930B723}" type="parTrans" cxnId="{77484CF9-9C21-4772-970B-06F677D1A212}">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3C010690-7870-45E5-B727-CF6AD6BFFF4D}" type="sibTrans" cxnId="{77484CF9-9C21-4772-970B-06F677D1A212}">
      <dgm:prSet/>
      <dgm:spPr/>
      <dgm:t>
        <a:bodyPr/>
        <a:lstStyle/>
        <a:p>
          <a:endParaRPr lang="id-ID"/>
        </a:p>
      </dgm:t>
    </dgm:pt>
    <dgm:pt modelId="{C231B384-A4BB-4E02-9DCF-A8456F937918}" type="asst">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F220A360-A9FA-44D1-BA72-F7FC2EF1A0A8}" type="parTrans" cxnId="{9968EF16-9E59-4B00-8C1A-7670F165D808}">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EFFC548C-6266-42D5-AC18-8B67A501BDEC}" type="sibTrans" cxnId="{9968EF16-9E59-4B00-8C1A-7670F165D808}">
      <dgm:prSet/>
      <dgm:spPr/>
      <dgm:t>
        <a:bodyPr/>
        <a:lstStyle/>
        <a:p>
          <a:endParaRPr lang="id-ID"/>
        </a:p>
      </dgm:t>
    </dgm:pt>
    <dgm:pt modelId="{83B4608B-8BE2-4182-91C2-B18878739558}">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751EA7FF-7CFB-4DC2-A38A-17F3BE9702DD}" type="parTrans" cxnId="{83DF0A15-728F-40EE-BCA9-77D303CBD4AE}">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F6C5FB83-43BA-4D8F-9BE0-3EEB876C28E6}" type="sibTrans" cxnId="{83DF0A15-728F-40EE-BCA9-77D303CBD4AE}">
      <dgm:prSet/>
      <dgm:spPr/>
      <dgm:t>
        <a:bodyPr/>
        <a:lstStyle/>
        <a:p>
          <a:endParaRPr lang="id-ID"/>
        </a:p>
      </dgm:t>
    </dgm:pt>
    <dgm:pt modelId="{7F990850-8D11-4256-9099-5D87DDD30367}">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40C14068-F01D-43FD-BE22-11858D4DD83C}" type="parTrans" cxnId="{018EAC0C-4603-47D8-A96F-76E77D0DA445}">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CE327AC9-4D4A-4653-B9CA-3B22BDBF0AA2}" type="sibTrans" cxnId="{018EAC0C-4603-47D8-A96F-76E77D0DA445}">
      <dgm:prSet/>
      <dgm:spPr/>
      <dgm:t>
        <a:bodyPr/>
        <a:lstStyle/>
        <a:p>
          <a:endParaRPr lang="id-ID"/>
        </a:p>
      </dgm:t>
    </dgm:pt>
    <dgm:pt modelId="{1F3A1293-C8F3-4293-B5EF-700378F48810}">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C2DA6768-3FD2-4888-B8C6-94AB129243FF}" type="parTrans" cxnId="{608DEAE1-617F-4C90-B906-0EC996F9038C}">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C99D7AB7-3A9A-4A26-B73E-04387F779F12}" type="sibTrans" cxnId="{608DEAE1-617F-4C90-B906-0EC996F9038C}">
      <dgm:prSet/>
      <dgm:spPr/>
      <dgm:t>
        <a:bodyPr/>
        <a:lstStyle/>
        <a:p>
          <a:endParaRPr lang="id-ID"/>
        </a:p>
      </dgm:t>
    </dgm:pt>
    <dgm:pt modelId="{1ECD42CF-EEDC-4E4F-8F72-3C491C9EFF2F}">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7268098D-8688-467D-AF45-9D110274E168}" type="parTrans" cxnId="{7D1E22C5-346D-49A1-91B4-D7874436E44B}">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ADDD92F1-9E2D-44FE-A8BE-445256446BE5}" type="sibTrans" cxnId="{7D1E22C5-346D-49A1-91B4-D7874436E44B}">
      <dgm:prSet/>
      <dgm:spPr/>
      <dgm:t>
        <a:bodyPr/>
        <a:lstStyle/>
        <a:p>
          <a:endParaRPr lang="id-ID"/>
        </a:p>
      </dgm:t>
    </dgm:pt>
    <dgm:pt modelId="{0B946783-7EA6-4DE5-A2FE-1B613A9304E7}">
      <dgm:prSet>
        <dgm:style>
          <a:lnRef idx="3">
            <a:schemeClr val="lt1"/>
          </a:lnRef>
          <a:fillRef idx="1">
            <a:schemeClr val="accent2"/>
          </a:fillRef>
          <a:effectRef idx="1">
            <a:schemeClr val="accent2"/>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smtClean="0">
            <a:ln>
              <a:noFill/>
            </a:ln>
            <a:solidFill>
              <a:srgbClr val="000000"/>
            </a:solidFill>
            <a:effectLst/>
            <a:latin typeface="Arial" charset="0"/>
          </a:endParaRPr>
        </a:p>
      </dgm:t>
    </dgm:pt>
    <dgm:pt modelId="{1D87665F-33CB-4096-97BA-A51258DE5433}" type="parTrans" cxnId="{23FCF262-0EED-430E-9C45-0A8D3AAD27F6}">
      <dgm:prSet>
        <dgm:style>
          <a:lnRef idx="3">
            <a:schemeClr val="dk1"/>
          </a:lnRef>
          <a:fillRef idx="0">
            <a:schemeClr val="dk1"/>
          </a:fillRef>
          <a:effectRef idx="2">
            <a:schemeClr val="dk1"/>
          </a:effectRef>
          <a:fontRef idx="minor">
            <a:schemeClr val="tx1"/>
          </a:fontRef>
        </dgm:style>
      </dgm:prSet>
      <dgm:spPr/>
      <dgm:t>
        <a:bodyPr/>
        <a:lstStyle/>
        <a:p>
          <a:endParaRPr lang="id-ID"/>
        </a:p>
      </dgm:t>
    </dgm:pt>
    <dgm:pt modelId="{93D0EB48-60C7-4FE4-BA89-D115854A8A51}" type="sibTrans" cxnId="{23FCF262-0EED-430E-9C45-0A8D3AAD27F6}">
      <dgm:prSet/>
      <dgm:spPr/>
      <dgm:t>
        <a:bodyPr/>
        <a:lstStyle/>
        <a:p>
          <a:endParaRPr lang="id-ID"/>
        </a:p>
      </dgm:t>
    </dgm:pt>
    <dgm:pt modelId="{96E605DE-E220-414A-ACBE-5FAA58FAC935}" type="pres">
      <dgm:prSet presAssocID="{309B89FC-76A7-4E06-8357-9AA1CDCC74F3}" presName="hierChild1" presStyleCnt="0">
        <dgm:presLayoutVars>
          <dgm:orgChart val="1"/>
          <dgm:chPref val="1"/>
          <dgm:dir/>
          <dgm:animOne val="branch"/>
          <dgm:animLvl val="lvl"/>
          <dgm:resizeHandles/>
        </dgm:presLayoutVars>
      </dgm:prSet>
      <dgm:spPr/>
    </dgm:pt>
    <dgm:pt modelId="{712C8C43-F468-4919-9BD1-10224F71E4CC}" type="pres">
      <dgm:prSet presAssocID="{D548EB48-0AD7-4B14-8CC6-C80279D7A810}" presName="hierRoot1" presStyleCnt="0">
        <dgm:presLayoutVars>
          <dgm:hierBranch/>
        </dgm:presLayoutVars>
      </dgm:prSet>
      <dgm:spPr/>
    </dgm:pt>
    <dgm:pt modelId="{3060FFE8-68DD-4D3B-BD7D-4176CFE46C5C}" type="pres">
      <dgm:prSet presAssocID="{D548EB48-0AD7-4B14-8CC6-C80279D7A810}" presName="rootComposite1" presStyleCnt="0"/>
      <dgm:spPr/>
    </dgm:pt>
    <dgm:pt modelId="{CBB723AB-4DDA-4D09-8B79-041542F9280A}" type="pres">
      <dgm:prSet presAssocID="{D548EB48-0AD7-4B14-8CC6-C80279D7A810}" presName="rootText1" presStyleLbl="node0" presStyleIdx="0" presStyleCnt="1">
        <dgm:presLayoutVars>
          <dgm:chPref val="3"/>
        </dgm:presLayoutVars>
      </dgm:prSet>
      <dgm:spPr/>
      <dgm:t>
        <a:bodyPr/>
        <a:lstStyle/>
        <a:p>
          <a:endParaRPr lang="id-ID"/>
        </a:p>
      </dgm:t>
    </dgm:pt>
    <dgm:pt modelId="{C6B2F46F-3200-421B-8D7A-C855DCFC7AAF}" type="pres">
      <dgm:prSet presAssocID="{D548EB48-0AD7-4B14-8CC6-C80279D7A810}" presName="rootConnector1" presStyleLbl="node1" presStyleIdx="0" presStyleCnt="0"/>
      <dgm:spPr/>
      <dgm:t>
        <a:bodyPr/>
        <a:lstStyle/>
        <a:p>
          <a:endParaRPr lang="id-ID"/>
        </a:p>
      </dgm:t>
    </dgm:pt>
    <dgm:pt modelId="{5A1E6426-7F06-4670-A19D-CE7572E305F7}" type="pres">
      <dgm:prSet presAssocID="{D548EB48-0AD7-4B14-8CC6-C80279D7A810}" presName="hierChild2" presStyleCnt="0"/>
      <dgm:spPr/>
    </dgm:pt>
    <dgm:pt modelId="{F290A49F-CCA4-4EC5-A6FA-8DC1EF79146D}" type="pres">
      <dgm:prSet presAssocID="{2BC850E5-E481-47DB-AA70-453518E6040A}" presName="Name35" presStyleLbl="parChTrans1D2" presStyleIdx="0" presStyleCnt="3"/>
      <dgm:spPr/>
      <dgm:t>
        <a:bodyPr/>
        <a:lstStyle/>
        <a:p>
          <a:endParaRPr lang="id-ID"/>
        </a:p>
      </dgm:t>
    </dgm:pt>
    <dgm:pt modelId="{ACC8BF95-E0BB-4305-8C60-A3135FFEAAC6}" type="pres">
      <dgm:prSet presAssocID="{A42F1C64-A91B-4F16-91EC-FE9E1EA384DB}" presName="hierRoot2" presStyleCnt="0">
        <dgm:presLayoutVars>
          <dgm:hierBranch/>
        </dgm:presLayoutVars>
      </dgm:prSet>
      <dgm:spPr/>
    </dgm:pt>
    <dgm:pt modelId="{5DBDB919-C2BC-4089-AB36-75FD1AF6DE03}" type="pres">
      <dgm:prSet presAssocID="{A42F1C64-A91B-4F16-91EC-FE9E1EA384DB}" presName="rootComposite" presStyleCnt="0"/>
      <dgm:spPr/>
    </dgm:pt>
    <dgm:pt modelId="{1833025C-F799-4A39-BC28-D00D95456668}" type="pres">
      <dgm:prSet presAssocID="{A42F1C64-A91B-4F16-91EC-FE9E1EA384DB}" presName="rootText" presStyleLbl="node2" presStyleIdx="0" presStyleCnt="3">
        <dgm:presLayoutVars>
          <dgm:chPref val="3"/>
        </dgm:presLayoutVars>
      </dgm:prSet>
      <dgm:spPr/>
      <dgm:t>
        <a:bodyPr/>
        <a:lstStyle/>
        <a:p>
          <a:endParaRPr lang="id-ID"/>
        </a:p>
      </dgm:t>
    </dgm:pt>
    <dgm:pt modelId="{F45838D0-9BC4-460A-AD42-0CBB08B2324C}" type="pres">
      <dgm:prSet presAssocID="{A42F1C64-A91B-4F16-91EC-FE9E1EA384DB}" presName="rootConnector" presStyleLbl="node2" presStyleIdx="0" presStyleCnt="3"/>
      <dgm:spPr/>
      <dgm:t>
        <a:bodyPr/>
        <a:lstStyle/>
        <a:p>
          <a:endParaRPr lang="id-ID"/>
        </a:p>
      </dgm:t>
    </dgm:pt>
    <dgm:pt modelId="{AF12B43B-D77B-41C8-8094-39BC1D065403}" type="pres">
      <dgm:prSet presAssocID="{A42F1C64-A91B-4F16-91EC-FE9E1EA384DB}" presName="hierChild4" presStyleCnt="0"/>
      <dgm:spPr/>
    </dgm:pt>
    <dgm:pt modelId="{57794639-F9A2-4398-B804-83D0871F6289}" type="pres">
      <dgm:prSet presAssocID="{F8757C62-3450-48F5-955B-770F3CF8B792}" presName="Name35" presStyleLbl="parChTrans1D3" presStyleIdx="0" presStyleCnt="4"/>
      <dgm:spPr/>
      <dgm:t>
        <a:bodyPr/>
        <a:lstStyle/>
        <a:p>
          <a:endParaRPr lang="id-ID"/>
        </a:p>
      </dgm:t>
    </dgm:pt>
    <dgm:pt modelId="{4095BE63-B873-42E2-9030-CDCC338C179C}" type="pres">
      <dgm:prSet presAssocID="{0C00F350-41D1-496C-80EE-18FA57AC7EF2}" presName="hierRoot2" presStyleCnt="0">
        <dgm:presLayoutVars>
          <dgm:hierBranch val="r"/>
        </dgm:presLayoutVars>
      </dgm:prSet>
      <dgm:spPr/>
    </dgm:pt>
    <dgm:pt modelId="{4FB2A14F-8045-442E-9186-BE3991EC88F9}" type="pres">
      <dgm:prSet presAssocID="{0C00F350-41D1-496C-80EE-18FA57AC7EF2}" presName="rootComposite" presStyleCnt="0"/>
      <dgm:spPr/>
    </dgm:pt>
    <dgm:pt modelId="{D5FFFDC4-861F-4277-B89B-A16F7D523048}" type="pres">
      <dgm:prSet presAssocID="{0C00F350-41D1-496C-80EE-18FA57AC7EF2}" presName="rootText" presStyleLbl="node3" presStyleIdx="0" presStyleCnt="4">
        <dgm:presLayoutVars>
          <dgm:chPref val="3"/>
        </dgm:presLayoutVars>
      </dgm:prSet>
      <dgm:spPr/>
      <dgm:t>
        <a:bodyPr/>
        <a:lstStyle/>
        <a:p>
          <a:endParaRPr lang="id-ID"/>
        </a:p>
      </dgm:t>
    </dgm:pt>
    <dgm:pt modelId="{FF06FFE9-C78B-40EC-B3CB-D0F54B2EF1DE}" type="pres">
      <dgm:prSet presAssocID="{0C00F350-41D1-496C-80EE-18FA57AC7EF2}" presName="rootConnector" presStyleLbl="node3" presStyleIdx="0" presStyleCnt="4"/>
      <dgm:spPr/>
      <dgm:t>
        <a:bodyPr/>
        <a:lstStyle/>
        <a:p>
          <a:endParaRPr lang="id-ID"/>
        </a:p>
      </dgm:t>
    </dgm:pt>
    <dgm:pt modelId="{8DCC36B2-4E61-46AF-BED0-A8D9819194B2}" type="pres">
      <dgm:prSet presAssocID="{0C00F350-41D1-496C-80EE-18FA57AC7EF2}" presName="hierChild4" presStyleCnt="0"/>
      <dgm:spPr/>
    </dgm:pt>
    <dgm:pt modelId="{AF5093FF-B5F1-462A-A3D9-09E05BE6BA97}" type="pres">
      <dgm:prSet presAssocID="{C2762976-B44C-479A-A540-CCC07C0E09B8}" presName="Name50" presStyleLbl="parChTrans1D4" presStyleIdx="0" presStyleCnt="6"/>
      <dgm:spPr/>
      <dgm:t>
        <a:bodyPr/>
        <a:lstStyle/>
        <a:p>
          <a:endParaRPr lang="id-ID"/>
        </a:p>
      </dgm:t>
    </dgm:pt>
    <dgm:pt modelId="{28BEC48E-6325-48B6-96F7-57083D6F5999}" type="pres">
      <dgm:prSet presAssocID="{E2CCADAA-1CD8-476C-B86A-40A2A313DC71}" presName="hierRoot2" presStyleCnt="0">
        <dgm:presLayoutVars>
          <dgm:hierBranch val="r"/>
        </dgm:presLayoutVars>
      </dgm:prSet>
      <dgm:spPr/>
    </dgm:pt>
    <dgm:pt modelId="{B9E9262A-4AFA-4DA2-8C1B-0CE1B53E9A64}" type="pres">
      <dgm:prSet presAssocID="{E2CCADAA-1CD8-476C-B86A-40A2A313DC71}" presName="rootComposite" presStyleCnt="0"/>
      <dgm:spPr/>
    </dgm:pt>
    <dgm:pt modelId="{08B81344-8B1E-4939-9223-701B48C1D81E}" type="pres">
      <dgm:prSet presAssocID="{E2CCADAA-1CD8-476C-B86A-40A2A313DC71}" presName="rootText" presStyleLbl="node4" presStyleIdx="0" presStyleCnt="5">
        <dgm:presLayoutVars>
          <dgm:chPref val="3"/>
        </dgm:presLayoutVars>
      </dgm:prSet>
      <dgm:spPr/>
      <dgm:t>
        <a:bodyPr/>
        <a:lstStyle/>
        <a:p>
          <a:endParaRPr lang="id-ID"/>
        </a:p>
      </dgm:t>
    </dgm:pt>
    <dgm:pt modelId="{EBC0CFCF-3B86-43BA-9D8E-7A765168E03E}" type="pres">
      <dgm:prSet presAssocID="{E2CCADAA-1CD8-476C-B86A-40A2A313DC71}" presName="rootConnector" presStyleLbl="node4" presStyleIdx="0" presStyleCnt="5"/>
      <dgm:spPr/>
      <dgm:t>
        <a:bodyPr/>
        <a:lstStyle/>
        <a:p>
          <a:endParaRPr lang="id-ID"/>
        </a:p>
      </dgm:t>
    </dgm:pt>
    <dgm:pt modelId="{AE3FA099-FA6A-4B12-8340-3D580261B987}" type="pres">
      <dgm:prSet presAssocID="{E2CCADAA-1CD8-476C-B86A-40A2A313DC71}" presName="hierChild4" presStyleCnt="0"/>
      <dgm:spPr/>
    </dgm:pt>
    <dgm:pt modelId="{67106750-F0DC-4E04-B4BA-2AB9CB2DD6AC}" type="pres">
      <dgm:prSet presAssocID="{E2CCADAA-1CD8-476C-B86A-40A2A313DC71}" presName="hierChild5" presStyleCnt="0"/>
      <dgm:spPr/>
    </dgm:pt>
    <dgm:pt modelId="{65ED36FD-3703-41AC-8A62-F49F8A2CFD09}" type="pres">
      <dgm:prSet presAssocID="{8E8D6687-F70B-44A2-95B7-9EC14BE1C47B}" presName="Name50" presStyleLbl="parChTrans1D4" presStyleIdx="1" presStyleCnt="6"/>
      <dgm:spPr/>
      <dgm:t>
        <a:bodyPr/>
        <a:lstStyle/>
        <a:p>
          <a:endParaRPr lang="id-ID"/>
        </a:p>
      </dgm:t>
    </dgm:pt>
    <dgm:pt modelId="{A9F83869-2FD4-4DCF-9C8F-C674AD3053B8}" type="pres">
      <dgm:prSet presAssocID="{AE42AD2D-4D18-4BCA-83F1-4F6D8B2EDE98}" presName="hierRoot2" presStyleCnt="0">
        <dgm:presLayoutVars>
          <dgm:hierBranch val="r"/>
        </dgm:presLayoutVars>
      </dgm:prSet>
      <dgm:spPr/>
    </dgm:pt>
    <dgm:pt modelId="{40B52D9A-05ED-4756-B5B6-354330F9F4B4}" type="pres">
      <dgm:prSet presAssocID="{AE42AD2D-4D18-4BCA-83F1-4F6D8B2EDE98}" presName="rootComposite" presStyleCnt="0"/>
      <dgm:spPr/>
    </dgm:pt>
    <dgm:pt modelId="{2C4D7B9F-4B89-4A06-9F36-378BF48313C2}" type="pres">
      <dgm:prSet presAssocID="{AE42AD2D-4D18-4BCA-83F1-4F6D8B2EDE98}" presName="rootText" presStyleLbl="node4" presStyleIdx="1" presStyleCnt="5">
        <dgm:presLayoutVars>
          <dgm:chPref val="3"/>
        </dgm:presLayoutVars>
      </dgm:prSet>
      <dgm:spPr/>
      <dgm:t>
        <a:bodyPr/>
        <a:lstStyle/>
        <a:p>
          <a:endParaRPr lang="id-ID"/>
        </a:p>
      </dgm:t>
    </dgm:pt>
    <dgm:pt modelId="{7DDD10E8-FA84-42AC-B0A5-5523FC52EE55}" type="pres">
      <dgm:prSet presAssocID="{AE42AD2D-4D18-4BCA-83F1-4F6D8B2EDE98}" presName="rootConnector" presStyleLbl="node4" presStyleIdx="1" presStyleCnt="5"/>
      <dgm:spPr/>
      <dgm:t>
        <a:bodyPr/>
        <a:lstStyle/>
        <a:p>
          <a:endParaRPr lang="id-ID"/>
        </a:p>
      </dgm:t>
    </dgm:pt>
    <dgm:pt modelId="{68C53A98-7E03-4FF7-B25B-716D0CD84239}" type="pres">
      <dgm:prSet presAssocID="{AE42AD2D-4D18-4BCA-83F1-4F6D8B2EDE98}" presName="hierChild4" presStyleCnt="0"/>
      <dgm:spPr/>
    </dgm:pt>
    <dgm:pt modelId="{FCFC4E64-CAA1-4727-A2B0-7DCCA9ECC64C}" type="pres">
      <dgm:prSet presAssocID="{AE42AD2D-4D18-4BCA-83F1-4F6D8B2EDE98}" presName="hierChild5" presStyleCnt="0"/>
      <dgm:spPr/>
    </dgm:pt>
    <dgm:pt modelId="{B16C48A3-6995-4C69-BC2D-4E6BCA9E904A}" type="pres">
      <dgm:prSet presAssocID="{0C00F350-41D1-496C-80EE-18FA57AC7EF2}" presName="hierChild5" presStyleCnt="0"/>
      <dgm:spPr/>
    </dgm:pt>
    <dgm:pt modelId="{CC5A5C90-A13A-4333-83D1-3575224348FC}" type="pres">
      <dgm:prSet presAssocID="{1E2780B4-826E-4182-8BC4-B0772C037814}" presName="Name35" presStyleLbl="parChTrans1D3" presStyleIdx="1" presStyleCnt="4"/>
      <dgm:spPr/>
      <dgm:t>
        <a:bodyPr/>
        <a:lstStyle/>
        <a:p>
          <a:endParaRPr lang="id-ID"/>
        </a:p>
      </dgm:t>
    </dgm:pt>
    <dgm:pt modelId="{E5486704-F85F-4569-9619-940397C42E0E}" type="pres">
      <dgm:prSet presAssocID="{66AD7EB1-7E3E-4D76-9362-5415F6B1B6DA}" presName="hierRoot2" presStyleCnt="0">
        <dgm:presLayoutVars>
          <dgm:hierBranch val="r"/>
        </dgm:presLayoutVars>
      </dgm:prSet>
      <dgm:spPr/>
    </dgm:pt>
    <dgm:pt modelId="{D493E5EC-668F-484B-AB6A-12F2D83C7EF1}" type="pres">
      <dgm:prSet presAssocID="{66AD7EB1-7E3E-4D76-9362-5415F6B1B6DA}" presName="rootComposite" presStyleCnt="0"/>
      <dgm:spPr/>
    </dgm:pt>
    <dgm:pt modelId="{84E6310A-4192-4B59-A41C-2108E9F69488}" type="pres">
      <dgm:prSet presAssocID="{66AD7EB1-7E3E-4D76-9362-5415F6B1B6DA}" presName="rootText" presStyleLbl="node3" presStyleIdx="1" presStyleCnt="4">
        <dgm:presLayoutVars>
          <dgm:chPref val="3"/>
        </dgm:presLayoutVars>
      </dgm:prSet>
      <dgm:spPr/>
      <dgm:t>
        <a:bodyPr/>
        <a:lstStyle/>
        <a:p>
          <a:endParaRPr lang="id-ID"/>
        </a:p>
      </dgm:t>
    </dgm:pt>
    <dgm:pt modelId="{98F0C865-9F85-4DFF-893B-906EF1AB2194}" type="pres">
      <dgm:prSet presAssocID="{66AD7EB1-7E3E-4D76-9362-5415F6B1B6DA}" presName="rootConnector" presStyleLbl="node3" presStyleIdx="1" presStyleCnt="4"/>
      <dgm:spPr/>
      <dgm:t>
        <a:bodyPr/>
        <a:lstStyle/>
        <a:p>
          <a:endParaRPr lang="id-ID"/>
        </a:p>
      </dgm:t>
    </dgm:pt>
    <dgm:pt modelId="{FE2069C5-AF96-4FC4-9D3B-4A007B7F8819}" type="pres">
      <dgm:prSet presAssocID="{66AD7EB1-7E3E-4D76-9362-5415F6B1B6DA}" presName="hierChild4" presStyleCnt="0"/>
      <dgm:spPr/>
    </dgm:pt>
    <dgm:pt modelId="{24704FCE-4295-4E68-BA2D-5EA4BEFB9CD5}" type="pres">
      <dgm:prSet presAssocID="{66AD7EB1-7E3E-4D76-9362-5415F6B1B6DA}" presName="hierChild5" presStyleCnt="0"/>
      <dgm:spPr/>
    </dgm:pt>
    <dgm:pt modelId="{41A86010-DCE6-4167-AF5A-7F8D30F1E448}" type="pres">
      <dgm:prSet presAssocID="{A42F1C64-A91B-4F16-91EC-FE9E1EA384DB}" presName="hierChild5" presStyleCnt="0"/>
      <dgm:spPr/>
    </dgm:pt>
    <dgm:pt modelId="{38C661E2-C1A2-4275-80EA-A5FB31A2D84D}" type="pres">
      <dgm:prSet presAssocID="{55E5C000-3C01-4E14-920F-EAC9A165DA45}" presName="Name35" presStyleLbl="parChTrans1D2" presStyleIdx="1" presStyleCnt="3"/>
      <dgm:spPr/>
      <dgm:t>
        <a:bodyPr/>
        <a:lstStyle/>
        <a:p>
          <a:endParaRPr lang="id-ID"/>
        </a:p>
      </dgm:t>
    </dgm:pt>
    <dgm:pt modelId="{0D2AE33C-D48C-44AB-8F46-ADFEF6065A68}" type="pres">
      <dgm:prSet presAssocID="{BB4F13D6-C38C-4836-B388-6292BB4ECEA3}" presName="hierRoot2" presStyleCnt="0">
        <dgm:presLayoutVars>
          <dgm:hierBranch/>
        </dgm:presLayoutVars>
      </dgm:prSet>
      <dgm:spPr/>
    </dgm:pt>
    <dgm:pt modelId="{E43EC070-E758-4FDD-9043-3E7C9BEBE6F8}" type="pres">
      <dgm:prSet presAssocID="{BB4F13D6-C38C-4836-B388-6292BB4ECEA3}" presName="rootComposite" presStyleCnt="0"/>
      <dgm:spPr/>
    </dgm:pt>
    <dgm:pt modelId="{42313E84-04C8-4CE1-BCBC-CF6E1C7019C1}" type="pres">
      <dgm:prSet presAssocID="{BB4F13D6-C38C-4836-B388-6292BB4ECEA3}" presName="rootText" presStyleLbl="node2" presStyleIdx="1" presStyleCnt="3">
        <dgm:presLayoutVars>
          <dgm:chPref val="3"/>
        </dgm:presLayoutVars>
      </dgm:prSet>
      <dgm:spPr/>
      <dgm:t>
        <a:bodyPr/>
        <a:lstStyle/>
        <a:p>
          <a:endParaRPr lang="id-ID"/>
        </a:p>
      </dgm:t>
    </dgm:pt>
    <dgm:pt modelId="{057C8569-2E13-46AA-9B95-9185FE09E8C7}" type="pres">
      <dgm:prSet presAssocID="{BB4F13D6-C38C-4836-B388-6292BB4ECEA3}" presName="rootConnector" presStyleLbl="node2" presStyleIdx="1" presStyleCnt="3"/>
      <dgm:spPr/>
      <dgm:t>
        <a:bodyPr/>
        <a:lstStyle/>
        <a:p>
          <a:endParaRPr lang="id-ID"/>
        </a:p>
      </dgm:t>
    </dgm:pt>
    <dgm:pt modelId="{FB4E4FCB-3BC3-4769-B40F-6E0489EA7B8E}" type="pres">
      <dgm:prSet presAssocID="{BB4F13D6-C38C-4836-B388-6292BB4ECEA3}" presName="hierChild4" presStyleCnt="0"/>
      <dgm:spPr/>
    </dgm:pt>
    <dgm:pt modelId="{C649C9F3-D382-4AA3-BFE1-DE384A05757F}" type="pres">
      <dgm:prSet presAssocID="{3FE6EAF9-18E8-42C4-B1AD-03E4E930B723}" presName="Name35" presStyleLbl="parChTrans1D3" presStyleIdx="2" presStyleCnt="4"/>
      <dgm:spPr/>
      <dgm:t>
        <a:bodyPr/>
        <a:lstStyle/>
        <a:p>
          <a:endParaRPr lang="id-ID"/>
        </a:p>
      </dgm:t>
    </dgm:pt>
    <dgm:pt modelId="{FE2929F0-D56A-416F-A90B-450F4C2A434E}" type="pres">
      <dgm:prSet presAssocID="{C27F0181-C499-450E-8A79-A4C5E47CB743}" presName="hierRoot2" presStyleCnt="0">
        <dgm:presLayoutVars>
          <dgm:hierBranch val="r"/>
        </dgm:presLayoutVars>
      </dgm:prSet>
      <dgm:spPr/>
    </dgm:pt>
    <dgm:pt modelId="{925C31B4-680E-4152-ABEE-B187FE252476}" type="pres">
      <dgm:prSet presAssocID="{C27F0181-C499-450E-8A79-A4C5E47CB743}" presName="rootComposite" presStyleCnt="0"/>
      <dgm:spPr/>
    </dgm:pt>
    <dgm:pt modelId="{B7BFB785-486F-46F5-A9A2-86CADFA9307C}" type="pres">
      <dgm:prSet presAssocID="{C27F0181-C499-450E-8A79-A4C5E47CB743}" presName="rootText" presStyleLbl="node3" presStyleIdx="2" presStyleCnt="4">
        <dgm:presLayoutVars>
          <dgm:chPref val="3"/>
        </dgm:presLayoutVars>
      </dgm:prSet>
      <dgm:spPr/>
      <dgm:t>
        <a:bodyPr/>
        <a:lstStyle/>
        <a:p>
          <a:endParaRPr lang="id-ID"/>
        </a:p>
      </dgm:t>
    </dgm:pt>
    <dgm:pt modelId="{49094FD4-8330-4D23-8763-21365E9C2F60}" type="pres">
      <dgm:prSet presAssocID="{C27F0181-C499-450E-8A79-A4C5E47CB743}" presName="rootConnector" presStyleLbl="node3" presStyleIdx="2" presStyleCnt="4"/>
      <dgm:spPr/>
      <dgm:t>
        <a:bodyPr/>
        <a:lstStyle/>
        <a:p>
          <a:endParaRPr lang="id-ID"/>
        </a:p>
      </dgm:t>
    </dgm:pt>
    <dgm:pt modelId="{58A1C41F-7251-4768-BF22-5AAEC7A49A0A}" type="pres">
      <dgm:prSet presAssocID="{C27F0181-C499-450E-8A79-A4C5E47CB743}" presName="hierChild4" presStyleCnt="0"/>
      <dgm:spPr/>
    </dgm:pt>
    <dgm:pt modelId="{7F598107-C5E6-45E9-BB34-C8DABC318935}" type="pres">
      <dgm:prSet presAssocID="{751EA7FF-7CFB-4DC2-A38A-17F3BE9702DD}" presName="Name50" presStyleLbl="parChTrans1D4" presStyleIdx="2" presStyleCnt="6"/>
      <dgm:spPr/>
      <dgm:t>
        <a:bodyPr/>
        <a:lstStyle/>
        <a:p>
          <a:endParaRPr lang="id-ID"/>
        </a:p>
      </dgm:t>
    </dgm:pt>
    <dgm:pt modelId="{819EDCAC-67A1-477A-AE09-E5F8A7B5A892}" type="pres">
      <dgm:prSet presAssocID="{83B4608B-8BE2-4182-91C2-B18878739558}" presName="hierRoot2" presStyleCnt="0">
        <dgm:presLayoutVars>
          <dgm:hierBranch val="r"/>
        </dgm:presLayoutVars>
      </dgm:prSet>
      <dgm:spPr/>
    </dgm:pt>
    <dgm:pt modelId="{9AF0E1A0-7FCD-490E-843E-963108803A22}" type="pres">
      <dgm:prSet presAssocID="{83B4608B-8BE2-4182-91C2-B18878739558}" presName="rootComposite" presStyleCnt="0"/>
      <dgm:spPr/>
    </dgm:pt>
    <dgm:pt modelId="{A6EFF2AE-E789-4668-96C6-144E4832C2CE}" type="pres">
      <dgm:prSet presAssocID="{83B4608B-8BE2-4182-91C2-B18878739558}" presName="rootText" presStyleLbl="node4" presStyleIdx="2" presStyleCnt="5">
        <dgm:presLayoutVars>
          <dgm:chPref val="3"/>
        </dgm:presLayoutVars>
      </dgm:prSet>
      <dgm:spPr/>
      <dgm:t>
        <a:bodyPr/>
        <a:lstStyle/>
        <a:p>
          <a:endParaRPr lang="id-ID"/>
        </a:p>
      </dgm:t>
    </dgm:pt>
    <dgm:pt modelId="{BE7B5EBA-5353-41AD-8BC1-F832175E96E6}" type="pres">
      <dgm:prSet presAssocID="{83B4608B-8BE2-4182-91C2-B18878739558}" presName="rootConnector" presStyleLbl="node4" presStyleIdx="2" presStyleCnt="5"/>
      <dgm:spPr/>
      <dgm:t>
        <a:bodyPr/>
        <a:lstStyle/>
        <a:p>
          <a:endParaRPr lang="id-ID"/>
        </a:p>
      </dgm:t>
    </dgm:pt>
    <dgm:pt modelId="{3F1F3425-ABF1-4E2E-96F2-4235C5640D50}" type="pres">
      <dgm:prSet presAssocID="{83B4608B-8BE2-4182-91C2-B18878739558}" presName="hierChild4" presStyleCnt="0"/>
      <dgm:spPr/>
    </dgm:pt>
    <dgm:pt modelId="{BC48089D-8AF7-4359-B45A-0F9F9861C455}" type="pres">
      <dgm:prSet presAssocID="{83B4608B-8BE2-4182-91C2-B18878739558}" presName="hierChild5" presStyleCnt="0"/>
      <dgm:spPr/>
    </dgm:pt>
    <dgm:pt modelId="{097103C8-DD84-427B-93D8-C1AD30519A4B}" type="pres">
      <dgm:prSet presAssocID="{C27F0181-C499-450E-8A79-A4C5E47CB743}" presName="hierChild5" presStyleCnt="0"/>
      <dgm:spPr/>
    </dgm:pt>
    <dgm:pt modelId="{AC8D5E4D-ABA7-485A-8BBC-C7F2D0471272}" type="pres">
      <dgm:prSet presAssocID="{F220A360-A9FA-44D1-BA72-F7FC2EF1A0A8}" presName="Name111" presStyleLbl="parChTrans1D4" presStyleIdx="3" presStyleCnt="6"/>
      <dgm:spPr/>
      <dgm:t>
        <a:bodyPr/>
        <a:lstStyle/>
        <a:p>
          <a:endParaRPr lang="id-ID"/>
        </a:p>
      </dgm:t>
    </dgm:pt>
    <dgm:pt modelId="{16A78308-5640-48A3-A6BB-DF64F327AC47}" type="pres">
      <dgm:prSet presAssocID="{C231B384-A4BB-4E02-9DCF-A8456F937918}" presName="hierRoot3" presStyleCnt="0">
        <dgm:presLayoutVars>
          <dgm:hierBranch/>
        </dgm:presLayoutVars>
      </dgm:prSet>
      <dgm:spPr/>
    </dgm:pt>
    <dgm:pt modelId="{1B3D8686-1A68-428C-AAF4-AA96CD114446}" type="pres">
      <dgm:prSet presAssocID="{C231B384-A4BB-4E02-9DCF-A8456F937918}" presName="rootComposite3" presStyleCnt="0"/>
      <dgm:spPr/>
    </dgm:pt>
    <dgm:pt modelId="{8AE4DC96-8D38-4E93-B88E-A3B293D16138}" type="pres">
      <dgm:prSet presAssocID="{C231B384-A4BB-4E02-9DCF-A8456F937918}" presName="rootText3" presStyleLbl="asst3" presStyleIdx="0" presStyleCnt="1">
        <dgm:presLayoutVars>
          <dgm:chPref val="3"/>
        </dgm:presLayoutVars>
      </dgm:prSet>
      <dgm:spPr/>
      <dgm:t>
        <a:bodyPr/>
        <a:lstStyle/>
        <a:p>
          <a:endParaRPr lang="id-ID"/>
        </a:p>
      </dgm:t>
    </dgm:pt>
    <dgm:pt modelId="{251ACEF9-F135-437E-9679-2DD2CE28166E}" type="pres">
      <dgm:prSet presAssocID="{C231B384-A4BB-4E02-9DCF-A8456F937918}" presName="rootConnector3" presStyleLbl="asst3" presStyleIdx="0" presStyleCnt="1"/>
      <dgm:spPr/>
      <dgm:t>
        <a:bodyPr/>
        <a:lstStyle/>
        <a:p>
          <a:endParaRPr lang="id-ID"/>
        </a:p>
      </dgm:t>
    </dgm:pt>
    <dgm:pt modelId="{581F4F18-171F-4796-8282-99DA175FACF4}" type="pres">
      <dgm:prSet presAssocID="{C231B384-A4BB-4E02-9DCF-A8456F937918}" presName="hierChild6" presStyleCnt="0"/>
      <dgm:spPr/>
    </dgm:pt>
    <dgm:pt modelId="{A0A82B04-6900-480E-822D-4BFBFFE1A83D}" type="pres">
      <dgm:prSet presAssocID="{C231B384-A4BB-4E02-9DCF-A8456F937918}" presName="hierChild7" presStyleCnt="0"/>
      <dgm:spPr/>
    </dgm:pt>
    <dgm:pt modelId="{1378D71A-E0D0-49E9-9896-DD4A281CEC0B}" type="pres">
      <dgm:prSet presAssocID="{BB4F13D6-C38C-4836-B388-6292BB4ECEA3}" presName="hierChild5" presStyleCnt="0"/>
      <dgm:spPr/>
    </dgm:pt>
    <dgm:pt modelId="{3152B5C4-AAEE-41FE-9F62-E9FC83A30AEE}" type="pres">
      <dgm:prSet presAssocID="{40C14068-F01D-43FD-BE22-11858D4DD83C}" presName="Name35" presStyleLbl="parChTrans1D2" presStyleIdx="2" presStyleCnt="3"/>
      <dgm:spPr/>
      <dgm:t>
        <a:bodyPr/>
        <a:lstStyle/>
        <a:p>
          <a:endParaRPr lang="id-ID"/>
        </a:p>
      </dgm:t>
    </dgm:pt>
    <dgm:pt modelId="{3AF3A8A4-5CDA-446C-8862-736F59192B7E}" type="pres">
      <dgm:prSet presAssocID="{7F990850-8D11-4256-9099-5D87DDD30367}" presName="hierRoot2" presStyleCnt="0">
        <dgm:presLayoutVars>
          <dgm:hierBranch/>
        </dgm:presLayoutVars>
      </dgm:prSet>
      <dgm:spPr/>
    </dgm:pt>
    <dgm:pt modelId="{A7CC75FF-7C1A-4711-8F26-E6AA163CBB19}" type="pres">
      <dgm:prSet presAssocID="{7F990850-8D11-4256-9099-5D87DDD30367}" presName="rootComposite" presStyleCnt="0"/>
      <dgm:spPr/>
    </dgm:pt>
    <dgm:pt modelId="{3AD3E4DE-EA7F-4CA3-9255-196E0893BF4A}" type="pres">
      <dgm:prSet presAssocID="{7F990850-8D11-4256-9099-5D87DDD30367}" presName="rootText" presStyleLbl="node2" presStyleIdx="2" presStyleCnt="3">
        <dgm:presLayoutVars>
          <dgm:chPref val="3"/>
        </dgm:presLayoutVars>
      </dgm:prSet>
      <dgm:spPr/>
      <dgm:t>
        <a:bodyPr/>
        <a:lstStyle/>
        <a:p>
          <a:endParaRPr lang="id-ID"/>
        </a:p>
      </dgm:t>
    </dgm:pt>
    <dgm:pt modelId="{B5160BB2-5C50-479F-9E10-12EED4FB8243}" type="pres">
      <dgm:prSet presAssocID="{7F990850-8D11-4256-9099-5D87DDD30367}" presName="rootConnector" presStyleLbl="node2" presStyleIdx="2" presStyleCnt="3"/>
      <dgm:spPr/>
      <dgm:t>
        <a:bodyPr/>
        <a:lstStyle/>
        <a:p>
          <a:endParaRPr lang="id-ID"/>
        </a:p>
      </dgm:t>
    </dgm:pt>
    <dgm:pt modelId="{B4F8110D-8D84-4224-9474-8D661FAF5B29}" type="pres">
      <dgm:prSet presAssocID="{7F990850-8D11-4256-9099-5D87DDD30367}" presName="hierChild4" presStyleCnt="0"/>
      <dgm:spPr/>
    </dgm:pt>
    <dgm:pt modelId="{25CBE0A3-4F90-4B4E-95B2-D5A9DBE97D2B}" type="pres">
      <dgm:prSet presAssocID="{C2DA6768-3FD2-4888-B8C6-94AB129243FF}" presName="Name35" presStyleLbl="parChTrans1D3" presStyleIdx="3" presStyleCnt="4"/>
      <dgm:spPr/>
      <dgm:t>
        <a:bodyPr/>
        <a:lstStyle/>
        <a:p>
          <a:endParaRPr lang="id-ID"/>
        </a:p>
      </dgm:t>
    </dgm:pt>
    <dgm:pt modelId="{29D947FE-716B-41B3-8E35-ACD234405ABE}" type="pres">
      <dgm:prSet presAssocID="{1F3A1293-C8F3-4293-B5EF-700378F48810}" presName="hierRoot2" presStyleCnt="0">
        <dgm:presLayoutVars>
          <dgm:hierBranch val="r"/>
        </dgm:presLayoutVars>
      </dgm:prSet>
      <dgm:spPr/>
    </dgm:pt>
    <dgm:pt modelId="{0B118F52-F9F4-4739-8CE2-935CBDE6C25E}" type="pres">
      <dgm:prSet presAssocID="{1F3A1293-C8F3-4293-B5EF-700378F48810}" presName="rootComposite" presStyleCnt="0"/>
      <dgm:spPr/>
    </dgm:pt>
    <dgm:pt modelId="{0B764989-540B-4F2C-95ED-08EFB5F2D015}" type="pres">
      <dgm:prSet presAssocID="{1F3A1293-C8F3-4293-B5EF-700378F48810}" presName="rootText" presStyleLbl="node3" presStyleIdx="3" presStyleCnt="4">
        <dgm:presLayoutVars>
          <dgm:chPref val="3"/>
        </dgm:presLayoutVars>
      </dgm:prSet>
      <dgm:spPr/>
      <dgm:t>
        <a:bodyPr/>
        <a:lstStyle/>
        <a:p>
          <a:endParaRPr lang="id-ID"/>
        </a:p>
      </dgm:t>
    </dgm:pt>
    <dgm:pt modelId="{9165F07B-D342-43A8-83DF-C45CCF8FE8E3}" type="pres">
      <dgm:prSet presAssocID="{1F3A1293-C8F3-4293-B5EF-700378F48810}" presName="rootConnector" presStyleLbl="node3" presStyleIdx="3" presStyleCnt="4"/>
      <dgm:spPr/>
      <dgm:t>
        <a:bodyPr/>
        <a:lstStyle/>
        <a:p>
          <a:endParaRPr lang="id-ID"/>
        </a:p>
      </dgm:t>
    </dgm:pt>
    <dgm:pt modelId="{B8EC83D0-D6AF-4BF6-A225-B05D02B24CD7}" type="pres">
      <dgm:prSet presAssocID="{1F3A1293-C8F3-4293-B5EF-700378F48810}" presName="hierChild4" presStyleCnt="0"/>
      <dgm:spPr/>
    </dgm:pt>
    <dgm:pt modelId="{DEAA009B-D8E8-4F93-A9EC-D4CCC713A156}" type="pres">
      <dgm:prSet presAssocID="{7268098D-8688-467D-AF45-9D110274E168}" presName="Name50" presStyleLbl="parChTrans1D4" presStyleIdx="4" presStyleCnt="6"/>
      <dgm:spPr/>
      <dgm:t>
        <a:bodyPr/>
        <a:lstStyle/>
        <a:p>
          <a:endParaRPr lang="id-ID"/>
        </a:p>
      </dgm:t>
    </dgm:pt>
    <dgm:pt modelId="{220D2596-36CD-4839-BC88-54728B262814}" type="pres">
      <dgm:prSet presAssocID="{1ECD42CF-EEDC-4E4F-8F72-3C491C9EFF2F}" presName="hierRoot2" presStyleCnt="0">
        <dgm:presLayoutVars>
          <dgm:hierBranch val="r"/>
        </dgm:presLayoutVars>
      </dgm:prSet>
      <dgm:spPr/>
    </dgm:pt>
    <dgm:pt modelId="{E67883AC-75B9-4AE3-B2E4-092C6C9FD11B}" type="pres">
      <dgm:prSet presAssocID="{1ECD42CF-EEDC-4E4F-8F72-3C491C9EFF2F}" presName="rootComposite" presStyleCnt="0"/>
      <dgm:spPr/>
    </dgm:pt>
    <dgm:pt modelId="{F30F9942-845E-4E2F-A417-924C79DFF2AD}" type="pres">
      <dgm:prSet presAssocID="{1ECD42CF-EEDC-4E4F-8F72-3C491C9EFF2F}" presName="rootText" presStyleLbl="node4" presStyleIdx="3" presStyleCnt="5">
        <dgm:presLayoutVars>
          <dgm:chPref val="3"/>
        </dgm:presLayoutVars>
      </dgm:prSet>
      <dgm:spPr/>
      <dgm:t>
        <a:bodyPr/>
        <a:lstStyle/>
        <a:p>
          <a:endParaRPr lang="id-ID"/>
        </a:p>
      </dgm:t>
    </dgm:pt>
    <dgm:pt modelId="{35D5BC4A-2AF5-4999-A773-4C5C1156DFD2}" type="pres">
      <dgm:prSet presAssocID="{1ECD42CF-EEDC-4E4F-8F72-3C491C9EFF2F}" presName="rootConnector" presStyleLbl="node4" presStyleIdx="3" presStyleCnt="5"/>
      <dgm:spPr/>
      <dgm:t>
        <a:bodyPr/>
        <a:lstStyle/>
        <a:p>
          <a:endParaRPr lang="id-ID"/>
        </a:p>
      </dgm:t>
    </dgm:pt>
    <dgm:pt modelId="{082E9FDC-A09F-4E73-A7FE-CDA9473C2E92}" type="pres">
      <dgm:prSet presAssocID="{1ECD42CF-EEDC-4E4F-8F72-3C491C9EFF2F}" presName="hierChild4" presStyleCnt="0"/>
      <dgm:spPr/>
    </dgm:pt>
    <dgm:pt modelId="{09C0F520-013C-41B3-9DC4-9B1A6556A9C5}" type="pres">
      <dgm:prSet presAssocID="{1D87665F-33CB-4096-97BA-A51258DE5433}" presName="Name50" presStyleLbl="parChTrans1D4" presStyleIdx="5" presStyleCnt="6"/>
      <dgm:spPr/>
      <dgm:t>
        <a:bodyPr/>
        <a:lstStyle/>
        <a:p>
          <a:endParaRPr lang="id-ID"/>
        </a:p>
      </dgm:t>
    </dgm:pt>
    <dgm:pt modelId="{C06A4B80-7F74-4A93-8188-74D789E43A76}" type="pres">
      <dgm:prSet presAssocID="{0B946783-7EA6-4DE5-A2FE-1B613A9304E7}" presName="hierRoot2" presStyleCnt="0">
        <dgm:presLayoutVars>
          <dgm:hierBranch val="r"/>
        </dgm:presLayoutVars>
      </dgm:prSet>
      <dgm:spPr/>
    </dgm:pt>
    <dgm:pt modelId="{B77AA960-BE97-46A2-A4B0-94BF8251F991}" type="pres">
      <dgm:prSet presAssocID="{0B946783-7EA6-4DE5-A2FE-1B613A9304E7}" presName="rootComposite" presStyleCnt="0"/>
      <dgm:spPr/>
    </dgm:pt>
    <dgm:pt modelId="{212E6B39-1D88-4E60-8C65-1B570A45A3B3}" type="pres">
      <dgm:prSet presAssocID="{0B946783-7EA6-4DE5-A2FE-1B613A9304E7}" presName="rootText" presStyleLbl="node4" presStyleIdx="4" presStyleCnt="5">
        <dgm:presLayoutVars>
          <dgm:chPref val="3"/>
        </dgm:presLayoutVars>
      </dgm:prSet>
      <dgm:spPr/>
      <dgm:t>
        <a:bodyPr/>
        <a:lstStyle/>
        <a:p>
          <a:endParaRPr lang="id-ID"/>
        </a:p>
      </dgm:t>
    </dgm:pt>
    <dgm:pt modelId="{21BDA5BB-66C3-44F7-A6FB-C0624AC4B30D}" type="pres">
      <dgm:prSet presAssocID="{0B946783-7EA6-4DE5-A2FE-1B613A9304E7}" presName="rootConnector" presStyleLbl="node4" presStyleIdx="4" presStyleCnt="5"/>
      <dgm:spPr/>
      <dgm:t>
        <a:bodyPr/>
        <a:lstStyle/>
        <a:p>
          <a:endParaRPr lang="id-ID"/>
        </a:p>
      </dgm:t>
    </dgm:pt>
    <dgm:pt modelId="{B35E83BD-67D1-4B53-A684-51C6A2FE72DF}" type="pres">
      <dgm:prSet presAssocID="{0B946783-7EA6-4DE5-A2FE-1B613A9304E7}" presName="hierChild4" presStyleCnt="0"/>
      <dgm:spPr/>
    </dgm:pt>
    <dgm:pt modelId="{73A3DC77-7B5D-4748-86B7-B58D27D47846}" type="pres">
      <dgm:prSet presAssocID="{0B946783-7EA6-4DE5-A2FE-1B613A9304E7}" presName="hierChild5" presStyleCnt="0"/>
      <dgm:spPr/>
    </dgm:pt>
    <dgm:pt modelId="{2CD429ED-215E-404D-83C1-050E27B01EA8}" type="pres">
      <dgm:prSet presAssocID="{1ECD42CF-EEDC-4E4F-8F72-3C491C9EFF2F}" presName="hierChild5" presStyleCnt="0"/>
      <dgm:spPr/>
    </dgm:pt>
    <dgm:pt modelId="{E3A800E5-4B4C-43DC-8E6A-720DCD52AB19}" type="pres">
      <dgm:prSet presAssocID="{1F3A1293-C8F3-4293-B5EF-700378F48810}" presName="hierChild5" presStyleCnt="0"/>
      <dgm:spPr/>
    </dgm:pt>
    <dgm:pt modelId="{47F7486E-0284-4FA3-9AA5-6F3D2C8039A9}" type="pres">
      <dgm:prSet presAssocID="{7F990850-8D11-4256-9099-5D87DDD30367}" presName="hierChild5" presStyleCnt="0"/>
      <dgm:spPr/>
    </dgm:pt>
    <dgm:pt modelId="{1B588ABC-5D5F-4CC3-9B42-12C03AC37E3C}" type="pres">
      <dgm:prSet presAssocID="{D548EB48-0AD7-4B14-8CC6-C80279D7A810}" presName="hierChild3" presStyleCnt="0"/>
      <dgm:spPr/>
    </dgm:pt>
  </dgm:ptLst>
  <dgm:cxnLst>
    <dgm:cxn modelId="{7A5DB80F-FE2F-4AF7-9390-1B37205CA5B9}" type="presOf" srcId="{8E8D6687-F70B-44A2-95B7-9EC14BE1C47B}" destId="{65ED36FD-3703-41AC-8A62-F49F8A2CFD09}" srcOrd="0" destOrd="0" presId="urn:microsoft.com/office/officeart/2005/8/layout/orgChart1"/>
    <dgm:cxn modelId="{7E7CBF12-24F2-426E-B336-AF6C3C609A45}" type="presOf" srcId="{C27F0181-C499-450E-8A79-A4C5E47CB743}" destId="{49094FD4-8330-4D23-8763-21365E9C2F60}" srcOrd="1" destOrd="0" presId="urn:microsoft.com/office/officeart/2005/8/layout/orgChart1"/>
    <dgm:cxn modelId="{018EAC0C-4603-47D8-A96F-76E77D0DA445}" srcId="{D548EB48-0AD7-4B14-8CC6-C80279D7A810}" destId="{7F990850-8D11-4256-9099-5D87DDD30367}" srcOrd="2" destOrd="0" parTransId="{40C14068-F01D-43FD-BE22-11858D4DD83C}" sibTransId="{CE327AC9-4D4A-4653-B9CA-3B22BDBF0AA2}"/>
    <dgm:cxn modelId="{77484CF9-9C21-4772-970B-06F677D1A212}" srcId="{BB4F13D6-C38C-4836-B388-6292BB4ECEA3}" destId="{C27F0181-C499-450E-8A79-A4C5E47CB743}" srcOrd="0" destOrd="0" parTransId="{3FE6EAF9-18E8-42C4-B1AD-03E4E930B723}" sibTransId="{3C010690-7870-45E5-B727-CF6AD6BFFF4D}"/>
    <dgm:cxn modelId="{C94C90E7-66DD-4A62-AB7E-FA609FF91BA2}" type="presOf" srcId="{A42F1C64-A91B-4F16-91EC-FE9E1EA384DB}" destId="{1833025C-F799-4A39-BC28-D00D95456668}" srcOrd="0" destOrd="0" presId="urn:microsoft.com/office/officeart/2005/8/layout/orgChart1"/>
    <dgm:cxn modelId="{BB2C0265-E6E0-48CA-B829-A1AC0241FE4B}" type="presOf" srcId="{3FE6EAF9-18E8-42C4-B1AD-03E4E930B723}" destId="{C649C9F3-D382-4AA3-BFE1-DE384A05757F}" srcOrd="0" destOrd="0" presId="urn:microsoft.com/office/officeart/2005/8/layout/orgChart1"/>
    <dgm:cxn modelId="{45535E57-0362-4737-A925-E5A41E78A480}" type="presOf" srcId="{0C00F350-41D1-496C-80EE-18FA57AC7EF2}" destId="{FF06FFE9-C78B-40EC-B3CB-D0F54B2EF1DE}" srcOrd="1" destOrd="0" presId="urn:microsoft.com/office/officeart/2005/8/layout/orgChart1"/>
    <dgm:cxn modelId="{21F00D2F-422C-4894-B793-83FFB2B823EB}" type="presOf" srcId="{7268098D-8688-467D-AF45-9D110274E168}" destId="{DEAA009B-D8E8-4F93-A9EC-D4CCC713A156}" srcOrd="0" destOrd="0" presId="urn:microsoft.com/office/officeart/2005/8/layout/orgChart1"/>
    <dgm:cxn modelId="{76279D76-41CD-4F1E-ABE0-3527639A6023}" type="presOf" srcId="{7F990850-8D11-4256-9099-5D87DDD30367}" destId="{B5160BB2-5C50-479F-9E10-12EED4FB8243}" srcOrd="1" destOrd="0" presId="urn:microsoft.com/office/officeart/2005/8/layout/orgChart1"/>
    <dgm:cxn modelId="{23FCF262-0EED-430E-9C45-0A8D3AAD27F6}" srcId="{1ECD42CF-EEDC-4E4F-8F72-3C491C9EFF2F}" destId="{0B946783-7EA6-4DE5-A2FE-1B613A9304E7}" srcOrd="0" destOrd="0" parTransId="{1D87665F-33CB-4096-97BA-A51258DE5433}" sibTransId="{93D0EB48-60C7-4FE4-BA89-D115854A8A51}"/>
    <dgm:cxn modelId="{A3B30AA8-A8CC-40DA-9B59-BBAAC3D9FE7B}" type="presOf" srcId="{66AD7EB1-7E3E-4D76-9362-5415F6B1B6DA}" destId="{98F0C865-9F85-4DFF-893B-906EF1AB2194}" srcOrd="1" destOrd="0" presId="urn:microsoft.com/office/officeart/2005/8/layout/orgChart1"/>
    <dgm:cxn modelId="{40341FD5-62E7-4C20-9BAD-F60B84459FC2}" type="presOf" srcId="{40C14068-F01D-43FD-BE22-11858D4DD83C}" destId="{3152B5C4-AAEE-41FE-9F62-E9FC83A30AEE}" srcOrd="0" destOrd="0" presId="urn:microsoft.com/office/officeart/2005/8/layout/orgChart1"/>
    <dgm:cxn modelId="{083E7871-2880-4892-B6B3-FF40D996EB83}" type="presOf" srcId="{0C00F350-41D1-496C-80EE-18FA57AC7EF2}" destId="{D5FFFDC4-861F-4277-B89B-A16F7D523048}" srcOrd="0" destOrd="0" presId="urn:microsoft.com/office/officeart/2005/8/layout/orgChart1"/>
    <dgm:cxn modelId="{888A904C-8115-42E1-9B62-33FE9F8CB105}" type="presOf" srcId="{C27F0181-C499-450E-8A79-A4C5E47CB743}" destId="{B7BFB785-486F-46F5-A9A2-86CADFA9307C}" srcOrd="0" destOrd="0" presId="urn:microsoft.com/office/officeart/2005/8/layout/orgChart1"/>
    <dgm:cxn modelId="{99D36AC8-0747-4F25-9C04-2733F307778F}" type="presOf" srcId="{1E2780B4-826E-4182-8BC4-B0772C037814}" destId="{CC5A5C90-A13A-4333-83D1-3575224348FC}" srcOrd="0" destOrd="0" presId="urn:microsoft.com/office/officeart/2005/8/layout/orgChart1"/>
    <dgm:cxn modelId="{13EC908C-46A9-433A-B347-560C60B53C3A}" type="presOf" srcId="{D548EB48-0AD7-4B14-8CC6-C80279D7A810}" destId="{C6B2F46F-3200-421B-8D7A-C855DCFC7AAF}" srcOrd="1" destOrd="0" presId="urn:microsoft.com/office/officeart/2005/8/layout/orgChart1"/>
    <dgm:cxn modelId="{1786D093-DFC7-4BD5-AB10-621B693FF16F}" srcId="{D548EB48-0AD7-4B14-8CC6-C80279D7A810}" destId="{BB4F13D6-C38C-4836-B388-6292BB4ECEA3}" srcOrd="1" destOrd="0" parTransId="{55E5C000-3C01-4E14-920F-EAC9A165DA45}" sibTransId="{A68C9DF6-4EE0-4381-8E85-3953BCEF2DA9}"/>
    <dgm:cxn modelId="{F4DE281F-DCD8-4469-ACC4-3C6F54749A17}" type="presOf" srcId="{0B946783-7EA6-4DE5-A2FE-1B613A9304E7}" destId="{212E6B39-1D88-4E60-8C65-1B570A45A3B3}" srcOrd="0" destOrd="0" presId="urn:microsoft.com/office/officeart/2005/8/layout/orgChart1"/>
    <dgm:cxn modelId="{931AC166-4323-4F1B-8177-0B7F8A6DC6AF}" type="presOf" srcId="{BB4F13D6-C38C-4836-B388-6292BB4ECEA3}" destId="{42313E84-04C8-4CE1-BCBC-CF6E1C7019C1}" srcOrd="0" destOrd="0" presId="urn:microsoft.com/office/officeart/2005/8/layout/orgChart1"/>
    <dgm:cxn modelId="{BAA3A90C-82D6-4A91-8ADD-5F20EEEBA9FF}" type="presOf" srcId="{1F3A1293-C8F3-4293-B5EF-700378F48810}" destId="{9165F07B-D342-43A8-83DF-C45CCF8FE8E3}" srcOrd="1" destOrd="0" presId="urn:microsoft.com/office/officeart/2005/8/layout/orgChart1"/>
    <dgm:cxn modelId="{A3F68582-DA5C-4AED-922E-06E785BBEC50}" type="presOf" srcId="{309B89FC-76A7-4E06-8357-9AA1CDCC74F3}" destId="{96E605DE-E220-414A-ACBE-5FAA58FAC935}" srcOrd="0" destOrd="0" presId="urn:microsoft.com/office/officeart/2005/8/layout/orgChart1"/>
    <dgm:cxn modelId="{A2D3ADA9-177F-4BE5-B9BB-98C639D5C1FC}" type="presOf" srcId="{83B4608B-8BE2-4182-91C2-B18878739558}" destId="{BE7B5EBA-5353-41AD-8BC1-F832175E96E6}" srcOrd="1" destOrd="0" presId="urn:microsoft.com/office/officeart/2005/8/layout/orgChart1"/>
    <dgm:cxn modelId="{7D1E22C5-346D-49A1-91B4-D7874436E44B}" srcId="{1F3A1293-C8F3-4293-B5EF-700378F48810}" destId="{1ECD42CF-EEDC-4E4F-8F72-3C491C9EFF2F}" srcOrd="0" destOrd="0" parTransId="{7268098D-8688-467D-AF45-9D110274E168}" sibTransId="{ADDD92F1-9E2D-44FE-A8BE-445256446BE5}"/>
    <dgm:cxn modelId="{BED03256-0B52-4A09-A15E-4159007EA4BC}" type="presOf" srcId="{C231B384-A4BB-4E02-9DCF-A8456F937918}" destId="{8AE4DC96-8D38-4E93-B88E-A3B293D16138}" srcOrd="0" destOrd="0" presId="urn:microsoft.com/office/officeart/2005/8/layout/orgChart1"/>
    <dgm:cxn modelId="{05139CC8-AE25-4A91-B2D6-A184C4465D76}" type="presOf" srcId="{1ECD42CF-EEDC-4E4F-8F72-3C491C9EFF2F}" destId="{35D5BC4A-2AF5-4999-A773-4C5C1156DFD2}" srcOrd="1" destOrd="0" presId="urn:microsoft.com/office/officeart/2005/8/layout/orgChart1"/>
    <dgm:cxn modelId="{83DF0A15-728F-40EE-BCA9-77D303CBD4AE}" srcId="{C27F0181-C499-450E-8A79-A4C5E47CB743}" destId="{83B4608B-8BE2-4182-91C2-B18878739558}" srcOrd="1" destOrd="0" parTransId="{751EA7FF-7CFB-4DC2-A38A-17F3BE9702DD}" sibTransId="{F6C5FB83-43BA-4D8F-9BE0-3EEB876C28E6}"/>
    <dgm:cxn modelId="{143C62E0-CB90-4D16-B214-CB04E412B23E}" srcId="{D548EB48-0AD7-4B14-8CC6-C80279D7A810}" destId="{A42F1C64-A91B-4F16-91EC-FE9E1EA384DB}" srcOrd="0" destOrd="0" parTransId="{2BC850E5-E481-47DB-AA70-453518E6040A}" sibTransId="{DD897CFF-55EE-4C14-8D87-EB14F7EA9589}"/>
    <dgm:cxn modelId="{33A854D7-743D-47CD-A980-D7E1ACA868F4}" type="presOf" srcId="{C231B384-A4BB-4E02-9DCF-A8456F937918}" destId="{251ACEF9-F135-437E-9679-2DD2CE28166E}" srcOrd="1" destOrd="0" presId="urn:microsoft.com/office/officeart/2005/8/layout/orgChart1"/>
    <dgm:cxn modelId="{FBA2E2B0-1C0D-4913-9982-4CB1084BD5AE}" type="presOf" srcId="{0B946783-7EA6-4DE5-A2FE-1B613A9304E7}" destId="{21BDA5BB-66C3-44F7-A6FB-C0624AC4B30D}" srcOrd="1" destOrd="0" presId="urn:microsoft.com/office/officeart/2005/8/layout/orgChart1"/>
    <dgm:cxn modelId="{72BCD66F-DAA6-4CDB-B04E-A731685CDD2E}" type="presOf" srcId="{F8757C62-3450-48F5-955B-770F3CF8B792}" destId="{57794639-F9A2-4398-B804-83D0871F6289}" srcOrd="0" destOrd="0" presId="urn:microsoft.com/office/officeart/2005/8/layout/orgChart1"/>
    <dgm:cxn modelId="{9968EF16-9E59-4B00-8C1A-7670F165D808}" srcId="{C27F0181-C499-450E-8A79-A4C5E47CB743}" destId="{C231B384-A4BB-4E02-9DCF-A8456F937918}" srcOrd="0" destOrd="0" parTransId="{F220A360-A9FA-44D1-BA72-F7FC2EF1A0A8}" sibTransId="{EFFC548C-6266-42D5-AC18-8B67A501BDEC}"/>
    <dgm:cxn modelId="{16CE2AFA-D913-4EEA-BDBA-F471636037B6}" type="presOf" srcId="{751EA7FF-7CFB-4DC2-A38A-17F3BE9702DD}" destId="{7F598107-C5E6-45E9-BB34-C8DABC318935}" srcOrd="0" destOrd="0" presId="urn:microsoft.com/office/officeart/2005/8/layout/orgChart1"/>
    <dgm:cxn modelId="{FFC0D2F7-E763-4E13-883A-8E5617CB7843}" type="presOf" srcId="{A42F1C64-A91B-4F16-91EC-FE9E1EA384DB}" destId="{F45838D0-9BC4-460A-AD42-0CBB08B2324C}" srcOrd="1" destOrd="0" presId="urn:microsoft.com/office/officeart/2005/8/layout/orgChart1"/>
    <dgm:cxn modelId="{376A173A-CBDD-49A6-8F2B-F73F31A99BEA}" type="presOf" srcId="{1D87665F-33CB-4096-97BA-A51258DE5433}" destId="{09C0F520-013C-41B3-9DC4-9B1A6556A9C5}" srcOrd="0" destOrd="0" presId="urn:microsoft.com/office/officeart/2005/8/layout/orgChart1"/>
    <dgm:cxn modelId="{2FFC0F9B-4F3F-460A-B39F-39847A24806E}" type="presOf" srcId="{C2762976-B44C-479A-A540-CCC07C0E09B8}" destId="{AF5093FF-B5F1-462A-A3D9-09E05BE6BA97}" srcOrd="0" destOrd="0" presId="urn:microsoft.com/office/officeart/2005/8/layout/orgChart1"/>
    <dgm:cxn modelId="{1C83BF69-215C-462D-B420-C33C6B0B486B}" type="presOf" srcId="{AE42AD2D-4D18-4BCA-83F1-4F6D8B2EDE98}" destId="{2C4D7B9F-4B89-4A06-9F36-378BF48313C2}" srcOrd="0" destOrd="0" presId="urn:microsoft.com/office/officeart/2005/8/layout/orgChart1"/>
    <dgm:cxn modelId="{A991326A-2BE1-4C52-94CA-11868BD20A9C}" srcId="{0C00F350-41D1-496C-80EE-18FA57AC7EF2}" destId="{E2CCADAA-1CD8-476C-B86A-40A2A313DC71}" srcOrd="0" destOrd="0" parTransId="{C2762976-B44C-479A-A540-CCC07C0E09B8}" sibTransId="{D4CAF123-D417-4474-B193-C7647E6E413B}"/>
    <dgm:cxn modelId="{7A2F9C77-3C2D-4919-A4D6-3F9E8D2ED153}" type="presOf" srcId="{55E5C000-3C01-4E14-920F-EAC9A165DA45}" destId="{38C661E2-C1A2-4275-80EA-A5FB31A2D84D}" srcOrd="0" destOrd="0" presId="urn:microsoft.com/office/officeart/2005/8/layout/orgChart1"/>
    <dgm:cxn modelId="{CC2EC24A-78CD-4364-9E5B-B5C5CC06A3B6}" type="presOf" srcId="{2BC850E5-E481-47DB-AA70-453518E6040A}" destId="{F290A49F-CCA4-4EC5-A6FA-8DC1EF79146D}" srcOrd="0" destOrd="0" presId="urn:microsoft.com/office/officeart/2005/8/layout/orgChart1"/>
    <dgm:cxn modelId="{E9859F35-C7D0-48BB-A90B-DDA0C98ED9F8}" type="presOf" srcId="{AE42AD2D-4D18-4BCA-83F1-4F6D8B2EDE98}" destId="{7DDD10E8-FA84-42AC-B0A5-5523FC52EE55}" srcOrd="1" destOrd="0" presId="urn:microsoft.com/office/officeart/2005/8/layout/orgChart1"/>
    <dgm:cxn modelId="{54D940BC-2A24-4763-A23E-D3C1BA70FA0F}" type="presOf" srcId="{83B4608B-8BE2-4182-91C2-B18878739558}" destId="{A6EFF2AE-E789-4668-96C6-144E4832C2CE}" srcOrd="0" destOrd="0" presId="urn:microsoft.com/office/officeart/2005/8/layout/orgChart1"/>
    <dgm:cxn modelId="{36A6932A-D3D3-41D0-94F5-CE4CE37DDF18}" type="presOf" srcId="{BB4F13D6-C38C-4836-B388-6292BB4ECEA3}" destId="{057C8569-2E13-46AA-9B95-9185FE09E8C7}" srcOrd="1" destOrd="0" presId="urn:microsoft.com/office/officeart/2005/8/layout/orgChart1"/>
    <dgm:cxn modelId="{608DEAE1-617F-4C90-B906-0EC996F9038C}" srcId="{7F990850-8D11-4256-9099-5D87DDD30367}" destId="{1F3A1293-C8F3-4293-B5EF-700378F48810}" srcOrd="0" destOrd="0" parTransId="{C2DA6768-3FD2-4888-B8C6-94AB129243FF}" sibTransId="{C99D7AB7-3A9A-4A26-B73E-04387F779F12}"/>
    <dgm:cxn modelId="{DA3B76E3-6ED7-42F4-9B02-BD0EFD1E51DA}" type="presOf" srcId="{E2CCADAA-1CD8-476C-B86A-40A2A313DC71}" destId="{08B81344-8B1E-4939-9223-701B48C1D81E}" srcOrd="0" destOrd="0" presId="urn:microsoft.com/office/officeart/2005/8/layout/orgChart1"/>
    <dgm:cxn modelId="{2EEC0FFB-7673-48B9-8245-7CAFB7A05C0E}" type="presOf" srcId="{1ECD42CF-EEDC-4E4F-8F72-3C491C9EFF2F}" destId="{F30F9942-845E-4E2F-A417-924C79DFF2AD}" srcOrd="0" destOrd="0" presId="urn:microsoft.com/office/officeart/2005/8/layout/orgChart1"/>
    <dgm:cxn modelId="{BD93E8BD-23E3-481C-9BCB-E4493A1F63DE}" srcId="{0C00F350-41D1-496C-80EE-18FA57AC7EF2}" destId="{AE42AD2D-4D18-4BCA-83F1-4F6D8B2EDE98}" srcOrd="1" destOrd="0" parTransId="{8E8D6687-F70B-44A2-95B7-9EC14BE1C47B}" sibTransId="{5F6D382B-21D7-47C8-BD35-0367D196A130}"/>
    <dgm:cxn modelId="{BE06077C-C1DD-4F43-95C7-69E3A5AD01C1}" type="presOf" srcId="{C2DA6768-3FD2-4888-B8C6-94AB129243FF}" destId="{25CBE0A3-4F90-4B4E-95B2-D5A9DBE97D2B}" srcOrd="0" destOrd="0" presId="urn:microsoft.com/office/officeart/2005/8/layout/orgChart1"/>
    <dgm:cxn modelId="{32C7656F-0F6E-42BF-850C-993DDA0BD4AD}" type="presOf" srcId="{D548EB48-0AD7-4B14-8CC6-C80279D7A810}" destId="{CBB723AB-4DDA-4D09-8B79-041542F9280A}" srcOrd="0" destOrd="0" presId="urn:microsoft.com/office/officeart/2005/8/layout/orgChart1"/>
    <dgm:cxn modelId="{E621F7F8-4B71-4E2B-AAB9-8F3DCFCB7C4F}" type="presOf" srcId="{66AD7EB1-7E3E-4D76-9362-5415F6B1B6DA}" destId="{84E6310A-4192-4B59-A41C-2108E9F69488}" srcOrd="0" destOrd="0" presId="urn:microsoft.com/office/officeart/2005/8/layout/orgChart1"/>
    <dgm:cxn modelId="{1D83411E-382B-4E76-8065-8E4D364F88E6}" srcId="{A42F1C64-A91B-4F16-91EC-FE9E1EA384DB}" destId="{66AD7EB1-7E3E-4D76-9362-5415F6B1B6DA}" srcOrd="1" destOrd="0" parTransId="{1E2780B4-826E-4182-8BC4-B0772C037814}" sibTransId="{CDE116B4-0669-4E55-819C-875E08B439C7}"/>
    <dgm:cxn modelId="{D019C793-7500-414D-8EDB-428AA83AD329}" type="presOf" srcId="{F220A360-A9FA-44D1-BA72-F7FC2EF1A0A8}" destId="{AC8D5E4D-ABA7-485A-8BBC-C7F2D0471272}" srcOrd="0" destOrd="0" presId="urn:microsoft.com/office/officeart/2005/8/layout/orgChart1"/>
    <dgm:cxn modelId="{EE65DD9B-0E6E-4E39-9F90-D6D27119A918}" type="presOf" srcId="{7F990850-8D11-4256-9099-5D87DDD30367}" destId="{3AD3E4DE-EA7F-4CA3-9255-196E0893BF4A}" srcOrd="0" destOrd="0" presId="urn:microsoft.com/office/officeart/2005/8/layout/orgChart1"/>
    <dgm:cxn modelId="{9175CD1B-15C4-48D5-AE8A-504F14EBA7AB}" type="presOf" srcId="{1F3A1293-C8F3-4293-B5EF-700378F48810}" destId="{0B764989-540B-4F2C-95ED-08EFB5F2D015}" srcOrd="0" destOrd="0" presId="urn:microsoft.com/office/officeart/2005/8/layout/orgChart1"/>
    <dgm:cxn modelId="{100CB899-4773-476D-BEF6-AA57A19497BC}" type="presOf" srcId="{E2CCADAA-1CD8-476C-B86A-40A2A313DC71}" destId="{EBC0CFCF-3B86-43BA-9D8E-7A765168E03E}" srcOrd="1" destOrd="0" presId="urn:microsoft.com/office/officeart/2005/8/layout/orgChart1"/>
    <dgm:cxn modelId="{980A8DF3-01E9-429E-8F91-D26A2CA528E6}" srcId="{A42F1C64-A91B-4F16-91EC-FE9E1EA384DB}" destId="{0C00F350-41D1-496C-80EE-18FA57AC7EF2}" srcOrd="0" destOrd="0" parTransId="{F8757C62-3450-48F5-955B-770F3CF8B792}" sibTransId="{6F89DB9F-8234-43C0-8D6E-425FF2379499}"/>
    <dgm:cxn modelId="{60C2BEBB-4B03-4D1C-8CE5-F032B6ED9966}" srcId="{309B89FC-76A7-4E06-8357-9AA1CDCC74F3}" destId="{D548EB48-0AD7-4B14-8CC6-C80279D7A810}" srcOrd="0" destOrd="0" parTransId="{D71B2645-A48E-4FE8-81BF-37EFC5C1A4D7}" sibTransId="{29D34453-7A35-4131-A951-66E4E296D779}"/>
    <dgm:cxn modelId="{F3CAC082-874C-406B-BF0A-72133307E792}" type="presParOf" srcId="{96E605DE-E220-414A-ACBE-5FAA58FAC935}" destId="{712C8C43-F468-4919-9BD1-10224F71E4CC}" srcOrd="0" destOrd="0" presId="urn:microsoft.com/office/officeart/2005/8/layout/orgChart1"/>
    <dgm:cxn modelId="{65F71DD3-973C-4994-9B51-8A275E6135E5}" type="presParOf" srcId="{712C8C43-F468-4919-9BD1-10224F71E4CC}" destId="{3060FFE8-68DD-4D3B-BD7D-4176CFE46C5C}" srcOrd="0" destOrd="0" presId="urn:microsoft.com/office/officeart/2005/8/layout/orgChart1"/>
    <dgm:cxn modelId="{43E1EFB1-9AB7-4452-A13E-E5855B05E3CD}" type="presParOf" srcId="{3060FFE8-68DD-4D3B-BD7D-4176CFE46C5C}" destId="{CBB723AB-4DDA-4D09-8B79-041542F9280A}" srcOrd="0" destOrd="0" presId="urn:microsoft.com/office/officeart/2005/8/layout/orgChart1"/>
    <dgm:cxn modelId="{83BAC935-EBCC-44C7-AF59-0982DD443BDA}" type="presParOf" srcId="{3060FFE8-68DD-4D3B-BD7D-4176CFE46C5C}" destId="{C6B2F46F-3200-421B-8D7A-C855DCFC7AAF}" srcOrd="1" destOrd="0" presId="urn:microsoft.com/office/officeart/2005/8/layout/orgChart1"/>
    <dgm:cxn modelId="{D28BD171-E767-4A92-B2F6-F8755E5FC5DC}" type="presParOf" srcId="{712C8C43-F468-4919-9BD1-10224F71E4CC}" destId="{5A1E6426-7F06-4670-A19D-CE7572E305F7}" srcOrd="1" destOrd="0" presId="urn:microsoft.com/office/officeart/2005/8/layout/orgChart1"/>
    <dgm:cxn modelId="{41819ACF-5851-4A5C-B58E-08AE3E1A3B6F}" type="presParOf" srcId="{5A1E6426-7F06-4670-A19D-CE7572E305F7}" destId="{F290A49F-CCA4-4EC5-A6FA-8DC1EF79146D}" srcOrd="0" destOrd="0" presId="urn:microsoft.com/office/officeart/2005/8/layout/orgChart1"/>
    <dgm:cxn modelId="{981DA1E1-4A94-45A8-AE9A-12196B50BD8D}" type="presParOf" srcId="{5A1E6426-7F06-4670-A19D-CE7572E305F7}" destId="{ACC8BF95-E0BB-4305-8C60-A3135FFEAAC6}" srcOrd="1" destOrd="0" presId="urn:microsoft.com/office/officeart/2005/8/layout/orgChart1"/>
    <dgm:cxn modelId="{12EA7772-7426-4F48-89D6-FD7C5894E7E9}" type="presParOf" srcId="{ACC8BF95-E0BB-4305-8C60-A3135FFEAAC6}" destId="{5DBDB919-C2BC-4089-AB36-75FD1AF6DE03}" srcOrd="0" destOrd="0" presId="urn:microsoft.com/office/officeart/2005/8/layout/orgChart1"/>
    <dgm:cxn modelId="{C08DF546-4BC8-4109-939D-981978994CFF}" type="presParOf" srcId="{5DBDB919-C2BC-4089-AB36-75FD1AF6DE03}" destId="{1833025C-F799-4A39-BC28-D00D95456668}" srcOrd="0" destOrd="0" presId="urn:microsoft.com/office/officeart/2005/8/layout/orgChart1"/>
    <dgm:cxn modelId="{45B7B261-1AC8-42D3-A19D-7B229DD72EB8}" type="presParOf" srcId="{5DBDB919-C2BC-4089-AB36-75FD1AF6DE03}" destId="{F45838D0-9BC4-460A-AD42-0CBB08B2324C}" srcOrd="1" destOrd="0" presId="urn:microsoft.com/office/officeart/2005/8/layout/orgChart1"/>
    <dgm:cxn modelId="{E43A2A36-6FC1-4C99-8CC1-914ABD16BAF8}" type="presParOf" srcId="{ACC8BF95-E0BB-4305-8C60-A3135FFEAAC6}" destId="{AF12B43B-D77B-41C8-8094-39BC1D065403}" srcOrd="1" destOrd="0" presId="urn:microsoft.com/office/officeart/2005/8/layout/orgChart1"/>
    <dgm:cxn modelId="{D2B135F5-5B21-4C75-A09A-EB22292BA412}" type="presParOf" srcId="{AF12B43B-D77B-41C8-8094-39BC1D065403}" destId="{57794639-F9A2-4398-B804-83D0871F6289}" srcOrd="0" destOrd="0" presId="urn:microsoft.com/office/officeart/2005/8/layout/orgChart1"/>
    <dgm:cxn modelId="{C2DAC638-E148-4D50-A4D1-DEF9E56C1C98}" type="presParOf" srcId="{AF12B43B-D77B-41C8-8094-39BC1D065403}" destId="{4095BE63-B873-42E2-9030-CDCC338C179C}" srcOrd="1" destOrd="0" presId="urn:microsoft.com/office/officeart/2005/8/layout/orgChart1"/>
    <dgm:cxn modelId="{0E9B5179-E84E-4C83-95DA-43BF9D975034}" type="presParOf" srcId="{4095BE63-B873-42E2-9030-CDCC338C179C}" destId="{4FB2A14F-8045-442E-9186-BE3991EC88F9}" srcOrd="0" destOrd="0" presId="urn:microsoft.com/office/officeart/2005/8/layout/orgChart1"/>
    <dgm:cxn modelId="{9358E4DB-FCE8-443B-B53F-432165FA298E}" type="presParOf" srcId="{4FB2A14F-8045-442E-9186-BE3991EC88F9}" destId="{D5FFFDC4-861F-4277-B89B-A16F7D523048}" srcOrd="0" destOrd="0" presId="urn:microsoft.com/office/officeart/2005/8/layout/orgChart1"/>
    <dgm:cxn modelId="{B97A1A91-F1B8-428C-B170-9E8EF537B0E3}" type="presParOf" srcId="{4FB2A14F-8045-442E-9186-BE3991EC88F9}" destId="{FF06FFE9-C78B-40EC-B3CB-D0F54B2EF1DE}" srcOrd="1" destOrd="0" presId="urn:microsoft.com/office/officeart/2005/8/layout/orgChart1"/>
    <dgm:cxn modelId="{3B239C28-9CF9-4FB9-BAD3-73D8FA1B74A7}" type="presParOf" srcId="{4095BE63-B873-42E2-9030-CDCC338C179C}" destId="{8DCC36B2-4E61-46AF-BED0-A8D9819194B2}" srcOrd="1" destOrd="0" presId="urn:microsoft.com/office/officeart/2005/8/layout/orgChart1"/>
    <dgm:cxn modelId="{D85D8E5E-CC1B-4F2C-8450-2483F5CE5290}" type="presParOf" srcId="{8DCC36B2-4E61-46AF-BED0-A8D9819194B2}" destId="{AF5093FF-B5F1-462A-A3D9-09E05BE6BA97}" srcOrd="0" destOrd="0" presId="urn:microsoft.com/office/officeart/2005/8/layout/orgChart1"/>
    <dgm:cxn modelId="{857C4FDF-76E6-4D8E-B90B-7FAC96752308}" type="presParOf" srcId="{8DCC36B2-4E61-46AF-BED0-A8D9819194B2}" destId="{28BEC48E-6325-48B6-96F7-57083D6F5999}" srcOrd="1" destOrd="0" presId="urn:microsoft.com/office/officeart/2005/8/layout/orgChart1"/>
    <dgm:cxn modelId="{6AEC705D-21C0-411D-B442-089D74BFA0D3}" type="presParOf" srcId="{28BEC48E-6325-48B6-96F7-57083D6F5999}" destId="{B9E9262A-4AFA-4DA2-8C1B-0CE1B53E9A64}" srcOrd="0" destOrd="0" presId="urn:microsoft.com/office/officeart/2005/8/layout/orgChart1"/>
    <dgm:cxn modelId="{432FFC4A-1DB9-4C95-930B-ADD60B761AD0}" type="presParOf" srcId="{B9E9262A-4AFA-4DA2-8C1B-0CE1B53E9A64}" destId="{08B81344-8B1E-4939-9223-701B48C1D81E}" srcOrd="0" destOrd="0" presId="urn:microsoft.com/office/officeart/2005/8/layout/orgChart1"/>
    <dgm:cxn modelId="{EE464E62-102E-4642-8ADC-CD913ADEB8AA}" type="presParOf" srcId="{B9E9262A-4AFA-4DA2-8C1B-0CE1B53E9A64}" destId="{EBC0CFCF-3B86-43BA-9D8E-7A765168E03E}" srcOrd="1" destOrd="0" presId="urn:microsoft.com/office/officeart/2005/8/layout/orgChart1"/>
    <dgm:cxn modelId="{DFB88622-3AEE-4945-94AD-3AC05229D7DA}" type="presParOf" srcId="{28BEC48E-6325-48B6-96F7-57083D6F5999}" destId="{AE3FA099-FA6A-4B12-8340-3D580261B987}" srcOrd="1" destOrd="0" presId="urn:microsoft.com/office/officeart/2005/8/layout/orgChart1"/>
    <dgm:cxn modelId="{2ABC9EC6-30C5-4120-B31F-A5FA80FDF509}" type="presParOf" srcId="{28BEC48E-6325-48B6-96F7-57083D6F5999}" destId="{67106750-F0DC-4E04-B4BA-2AB9CB2DD6AC}" srcOrd="2" destOrd="0" presId="urn:microsoft.com/office/officeart/2005/8/layout/orgChart1"/>
    <dgm:cxn modelId="{DE876FB8-5EDD-4ACC-9F17-3C92FD8BF77E}" type="presParOf" srcId="{8DCC36B2-4E61-46AF-BED0-A8D9819194B2}" destId="{65ED36FD-3703-41AC-8A62-F49F8A2CFD09}" srcOrd="2" destOrd="0" presId="urn:microsoft.com/office/officeart/2005/8/layout/orgChart1"/>
    <dgm:cxn modelId="{3AAD4EE0-E785-43C4-A44E-108F609D9716}" type="presParOf" srcId="{8DCC36B2-4E61-46AF-BED0-A8D9819194B2}" destId="{A9F83869-2FD4-4DCF-9C8F-C674AD3053B8}" srcOrd="3" destOrd="0" presId="urn:microsoft.com/office/officeart/2005/8/layout/orgChart1"/>
    <dgm:cxn modelId="{3DE8C628-E737-4928-A3D4-D476BE3C67BF}" type="presParOf" srcId="{A9F83869-2FD4-4DCF-9C8F-C674AD3053B8}" destId="{40B52D9A-05ED-4756-B5B6-354330F9F4B4}" srcOrd="0" destOrd="0" presId="urn:microsoft.com/office/officeart/2005/8/layout/orgChart1"/>
    <dgm:cxn modelId="{0D911649-E4AF-417C-BCBF-75AEF3F43308}" type="presParOf" srcId="{40B52D9A-05ED-4756-B5B6-354330F9F4B4}" destId="{2C4D7B9F-4B89-4A06-9F36-378BF48313C2}" srcOrd="0" destOrd="0" presId="urn:microsoft.com/office/officeart/2005/8/layout/orgChart1"/>
    <dgm:cxn modelId="{4EA2EE1E-4AB6-4AEC-9511-CFE9F8976B51}" type="presParOf" srcId="{40B52D9A-05ED-4756-B5B6-354330F9F4B4}" destId="{7DDD10E8-FA84-42AC-B0A5-5523FC52EE55}" srcOrd="1" destOrd="0" presId="urn:microsoft.com/office/officeart/2005/8/layout/orgChart1"/>
    <dgm:cxn modelId="{C30A7082-79FB-4747-9AF4-55817CBD88D9}" type="presParOf" srcId="{A9F83869-2FD4-4DCF-9C8F-C674AD3053B8}" destId="{68C53A98-7E03-4FF7-B25B-716D0CD84239}" srcOrd="1" destOrd="0" presId="urn:microsoft.com/office/officeart/2005/8/layout/orgChart1"/>
    <dgm:cxn modelId="{0916C303-BF60-4635-922C-F9CBD3CFE797}" type="presParOf" srcId="{A9F83869-2FD4-4DCF-9C8F-C674AD3053B8}" destId="{FCFC4E64-CAA1-4727-A2B0-7DCCA9ECC64C}" srcOrd="2" destOrd="0" presId="urn:microsoft.com/office/officeart/2005/8/layout/orgChart1"/>
    <dgm:cxn modelId="{79B52058-462E-41CE-BE7E-D3851EDCE795}" type="presParOf" srcId="{4095BE63-B873-42E2-9030-CDCC338C179C}" destId="{B16C48A3-6995-4C69-BC2D-4E6BCA9E904A}" srcOrd="2" destOrd="0" presId="urn:microsoft.com/office/officeart/2005/8/layout/orgChart1"/>
    <dgm:cxn modelId="{3B33E41F-DB67-4DCD-86A9-73BC4D698928}" type="presParOf" srcId="{AF12B43B-D77B-41C8-8094-39BC1D065403}" destId="{CC5A5C90-A13A-4333-83D1-3575224348FC}" srcOrd="2" destOrd="0" presId="urn:microsoft.com/office/officeart/2005/8/layout/orgChart1"/>
    <dgm:cxn modelId="{345455CA-58D3-49E6-82CE-6B2699189718}" type="presParOf" srcId="{AF12B43B-D77B-41C8-8094-39BC1D065403}" destId="{E5486704-F85F-4569-9619-940397C42E0E}" srcOrd="3" destOrd="0" presId="urn:microsoft.com/office/officeart/2005/8/layout/orgChart1"/>
    <dgm:cxn modelId="{517C180D-944F-4C1C-8AB8-5294DC3C49E1}" type="presParOf" srcId="{E5486704-F85F-4569-9619-940397C42E0E}" destId="{D493E5EC-668F-484B-AB6A-12F2D83C7EF1}" srcOrd="0" destOrd="0" presId="urn:microsoft.com/office/officeart/2005/8/layout/orgChart1"/>
    <dgm:cxn modelId="{E6F6963D-17CB-48A5-85D4-525BB335FF4A}" type="presParOf" srcId="{D493E5EC-668F-484B-AB6A-12F2D83C7EF1}" destId="{84E6310A-4192-4B59-A41C-2108E9F69488}" srcOrd="0" destOrd="0" presId="urn:microsoft.com/office/officeart/2005/8/layout/orgChart1"/>
    <dgm:cxn modelId="{3B3FF68B-4AF0-4321-92A6-9E9423BF1552}" type="presParOf" srcId="{D493E5EC-668F-484B-AB6A-12F2D83C7EF1}" destId="{98F0C865-9F85-4DFF-893B-906EF1AB2194}" srcOrd="1" destOrd="0" presId="urn:microsoft.com/office/officeart/2005/8/layout/orgChart1"/>
    <dgm:cxn modelId="{391B519E-E0C6-48CE-A926-25114D6A837C}" type="presParOf" srcId="{E5486704-F85F-4569-9619-940397C42E0E}" destId="{FE2069C5-AF96-4FC4-9D3B-4A007B7F8819}" srcOrd="1" destOrd="0" presId="urn:microsoft.com/office/officeart/2005/8/layout/orgChart1"/>
    <dgm:cxn modelId="{BF855AEC-6516-4F31-A0CA-9F0CD9FA3B3A}" type="presParOf" srcId="{E5486704-F85F-4569-9619-940397C42E0E}" destId="{24704FCE-4295-4E68-BA2D-5EA4BEFB9CD5}" srcOrd="2" destOrd="0" presId="urn:microsoft.com/office/officeart/2005/8/layout/orgChart1"/>
    <dgm:cxn modelId="{237089B4-EB3F-43B7-B64D-1A2EE3A4C245}" type="presParOf" srcId="{ACC8BF95-E0BB-4305-8C60-A3135FFEAAC6}" destId="{41A86010-DCE6-4167-AF5A-7F8D30F1E448}" srcOrd="2" destOrd="0" presId="urn:microsoft.com/office/officeart/2005/8/layout/orgChart1"/>
    <dgm:cxn modelId="{29D5C71E-39C0-4FC3-A3CF-92FDB6A9FD79}" type="presParOf" srcId="{5A1E6426-7F06-4670-A19D-CE7572E305F7}" destId="{38C661E2-C1A2-4275-80EA-A5FB31A2D84D}" srcOrd="2" destOrd="0" presId="urn:microsoft.com/office/officeart/2005/8/layout/orgChart1"/>
    <dgm:cxn modelId="{80EB03F7-AA18-4C9F-95F8-0B16D29AA5BA}" type="presParOf" srcId="{5A1E6426-7F06-4670-A19D-CE7572E305F7}" destId="{0D2AE33C-D48C-44AB-8F46-ADFEF6065A68}" srcOrd="3" destOrd="0" presId="urn:microsoft.com/office/officeart/2005/8/layout/orgChart1"/>
    <dgm:cxn modelId="{5479EB94-B1A6-457F-B22F-CE13916AD470}" type="presParOf" srcId="{0D2AE33C-D48C-44AB-8F46-ADFEF6065A68}" destId="{E43EC070-E758-4FDD-9043-3E7C9BEBE6F8}" srcOrd="0" destOrd="0" presId="urn:microsoft.com/office/officeart/2005/8/layout/orgChart1"/>
    <dgm:cxn modelId="{E98E26D1-C16D-4819-B33E-C256E0B3F8E4}" type="presParOf" srcId="{E43EC070-E758-4FDD-9043-3E7C9BEBE6F8}" destId="{42313E84-04C8-4CE1-BCBC-CF6E1C7019C1}" srcOrd="0" destOrd="0" presId="urn:microsoft.com/office/officeart/2005/8/layout/orgChart1"/>
    <dgm:cxn modelId="{64DE525B-8AE8-4F16-AAA6-12F9712B672D}" type="presParOf" srcId="{E43EC070-E758-4FDD-9043-3E7C9BEBE6F8}" destId="{057C8569-2E13-46AA-9B95-9185FE09E8C7}" srcOrd="1" destOrd="0" presId="urn:microsoft.com/office/officeart/2005/8/layout/orgChart1"/>
    <dgm:cxn modelId="{E4B5E877-0240-45B7-862A-C42BA94BDD88}" type="presParOf" srcId="{0D2AE33C-D48C-44AB-8F46-ADFEF6065A68}" destId="{FB4E4FCB-3BC3-4769-B40F-6E0489EA7B8E}" srcOrd="1" destOrd="0" presId="urn:microsoft.com/office/officeart/2005/8/layout/orgChart1"/>
    <dgm:cxn modelId="{45E0424F-6F1E-4A7E-96C5-F2D61F8C18C2}" type="presParOf" srcId="{FB4E4FCB-3BC3-4769-B40F-6E0489EA7B8E}" destId="{C649C9F3-D382-4AA3-BFE1-DE384A05757F}" srcOrd="0" destOrd="0" presId="urn:microsoft.com/office/officeart/2005/8/layout/orgChart1"/>
    <dgm:cxn modelId="{7CAD4869-017E-46D6-A9FC-0FCE78DFD196}" type="presParOf" srcId="{FB4E4FCB-3BC3-4769-B40F-6E0489EA7B8E}" destId="{FE2929F0-D56A-416F-A90B-450F4C2A434E}" srcOrd="1" destOrd="0" presId="urn:microsoft.com/office/officeart/2005/8/layout/orgChart1"/>
    <dgm:cxn modelId="{F3954762-50E9-49C6-998D-28D2F0AA9C28}" type="presParOf" srcId="{FE2929F0-D56A-416F-A90B-450F4C2A434E}" destId="{925C31B4-680E-4152-ABEE-B187FE252476}" srcOrd="0" destOrd="0" presId="urn:microsoft.com/office/officeart/2005/8/layout/orgChart1"/>
    <dgm:cxn modelId="{9E310283-CBE6-4540-A07F-7AB237998956}" type="presParOf" srcId="{925C31B4-680E-4152-ABEE-B187FE252476}" destId="{B7BFB785-486F-46F5-A9A2-86CADFA9307C}" srcOrd="0" destOrd="0" presId="urn:microsoft.com/office/officeart/2005/8/layout/orgChart1"/>
    <dgm:cxn modelId="{BB75900C-35A9-44BC-B6ED-000CDA5A0C80}" type="presParOf" srcId="{925C31B4-680E-4152-ABEE-B187FE252476}" destId="{49094FD4-8330-4D23-8763-21365E9C2F60}" srcOrd="1" destOrd="0" presId="urn:microsoft.com/office/officeart/2005/8/layout/orgChart1"/>
    <dgm:cxn modelId="{4999AB63-98D2-4D9C-886B-A23EE04298BC}" type="presParOf" srcId="{FE2929F0-D56A-416F-A90B-450F4C2A434E}" destId="{58A1C41F-7251-4768-BF22-5AAEC7A49A0A}" srcOrd="1" destOrd="0" presId="urn:microsoft.com/office/officeart/2005/8/layout/orgChart1"/>
    <dgm:cxn modelId="{ED9CD57A-9FEF-483F-B3ED-E63264E8FD47}" type="presParOf" srcId="{58A1C41F-7251-4768-BF22-5AAEC7A49A0A}" destId="{7F598107-C5E6-45E9-BB34-C8DABC318935}" srcOrd="0" destOrd="0" presId="urn:microsoft.com/office/officeart/2005/8/layout/orgChart1"/>
    <dgm:cxn modelId="{4E855C06-4B75-4F7F-BA20-187848CFF3B2}" type="presParOf" srcId="{58A1C41F-7251-4768-BF22-5AAEC7A49A0A}" destId="{819EDCAC-67A1-477A-AE09-E5F8A7B5A892}" srcOrd="1" destOrd="0" presId="urn:microsoft.com/office/officeart/2005/8/layout/orgChart1"/>
    <dgm:cxn modelId="{75C536EE-EAB4-4FB9-BA34-DEAFB3ED3B47}" type="presParOf" srcId="{819EDCAC-67A1-477A-AE09-E5F8A7B5A892}" destId="{9AF0E1A0-7FCD-490E-843E-963108803A22}" srcOrd="0" destOrd="0" presId="urn:microsoft.com/office/officeart/2005/8/layout/orgChart1"/>
    <dgm:cxn modelId="{CDB7E393-2AB0-48C0-8DDD-297CAE0CA76C}" type="presParOf" srcId="{9AF0E1A0-7FCD-490E-843E-963108803A22}" destId="{A6EFF2AE-E789-4668-96C6-144E4832C2CE}" srcOrd="0" destOrd="0" presId="urn:microsoft.com/office/officeart/2005/8/layout/orgChart1"/>
    <dgm:cxn modelId="{F24AF851-2F46-424B-BBB9-FDC5781157BF}" type="presParOf" srcId="{9AF0E1A0-7FCD-490E-843E-963108803A22}" destId="{BE7B5EBA-5353-41AD-8BC1-F832175E96E6}" srcOrd="1" destOrd="0" presId="urn:microsoft.com/office/officeart/2005/8/layout/orgChart1"/>
    <dgm:cxn modelId="{5559159C-21D0-4657-B917-2ADBE9F99E17}" type="presParOf" srcId="{819EDCAC-67A1-477A-AE09-E5F8A7B5A892}" destId="{3F1F3425-ABF1-4E2E-96F2-4235C5640D50}" srcOrd="1" destOrd="0" presId="urn:microsoft.com/office/officeart/2005/8/layout/orgChart1"/>
    <dgm:cxn modelId="{4750D95E-3327-424F-9866-73F37E3C3AA6}" type="presParOf" srcId="{819EDCAC-67A1-477A-AE09-E5F8A7B5A892}" destId="{BC48089D-8AF7-4359-B45A-0F9F9861C455}" srcOrd="2" destOrd="0" presId="urn:microsoft.com/office/officeart/2005/8/layout/orgChart1"/>
    <dgm:cxn modelId="{D188F223-DB55-40F4-9DFC-C12DBDF55C9C}" type="presParOf" srcId="{FE2929F0-D56A-416F-A90B-450F4C2A434E}" destId="{097103C8-DD84-427B-93D8-C1AD30519A4B}" srcOrd="2" destOrd="0" presId="urn:microsoft.com/office/officeart/2005/8/layout/orgChart1"/>
    <dgm:cxn modelId="{A28A6C45-7008-4BC6-8C70-3845D51B0678}" type="presParOf" srcId="{097103C8-DD84-427B-93D8-C1AD30519A4B}" destId="{AC8D5E4D-ABA7-485A-8BBC-C7F2D0471272}" srcOrd="0" destOrd="0" presId="urn:microsoft.com/office/officeart/2005/8/layout/orgChart1"/>
    <dgm:cxn modelId="{D3C83DE6-1FF7-457A-8C7B-B68E06FA0A8E}" type="presParOf" srcId="{097103C8-DD84-427B-93D8-C1AD30519A4B}" destId="{16A78308-5640-48A3-A6BB-DF64F327AC47}" srcOrd="1" destOrd="0" presId="urn:microsoft.com/office/officeart/2005/8/layout/orgChart1"/>
    <dgm:cxn modelId="{726A9B0B-814A-4BCD-8A4B-8642F3FB6073}" type="presParOf" srcId="{16A78308-5640-48A3-A6BB-DF64F327AC47}" destId="{1B3D8686-1A68-428C-AAF4-AA96CD114446}" srcOrd="0" destOrd="0" presId="urn:microsoft.com/office/officeart/2005/8/layout/orgChart1"/>
    <dgm:cxn modelId="{83AFA210-0F13-404F-B475-913782F1F80B}" type="presParOf" srcId="{1B3D8686-1A68-428C-AAF4-AA96CD114446}" destId="{8AE4DC96-8D38-4E93-B88E-A3B293D16138}" srcOrd="0" destOrd="0" presId="urn:microsoft.com/office/officeart/2005/8/layout/orgChart1"/>
    <dgm:cxn modelId="{B06D556A-FB5B-4554-9D28-02DBC85DBE56}" type="presParOf" srcId="{1B3D8686-1A68-428C-AAF4-AA96CD114446}" destId="{251ACEF9-F135-437E-9679-2DD2CE28166E}" srcOrd="1" destOrd="0" presId="urn:microsoft.com/office/officeart/2005/8/layout/orgChart1"/>
    <dgm:cxn modelId="{60388E0B-E533-40AF-937F-7502A3F3F10F}" type="presParOf" srcId="{16A78308-5640-48A3-A6BB-DF64F327AC47}" destId="{581F4F18-171F-4796-8282-99DA175FACF4}" srcOrd="1" destOrd="0" presId="urn:microsoft.com/office/officeart/2005/8/layout/orgChart1"/>
    <dgm:cxn modelId="{92B32430-4ED7-4A06-A825-3A2AB51DBEDC}" type="presParOf" srcId="{16A78308-5640-48A3-A6BB-DF64F327AC47}" destId="{A0A82B04-6900-480E-822D-4BFBFFE1A83D}" srcOrd="2" destOrd="0" presId="urn:microsoft.com/office/officeart/2005/8/layout/orgChart1"/>
    <dgm:cxn modelId="{6D938088-D2E8-4977-9802-0BF0E2D492FC}" type="presParOf" srcId="{0D2AE33C-D48C-44AB-8F46-ADFEF6065A68}" destId="{1378D71A-E0D0-49E9-9896-DD4A281CEC0B}" srcOrd="2" destOrd="0" presId="urn:microsoft.com/office/officeart/2005/8/layout/orgChart1"/>
    <dgm:cxn modelId="{B1125B5A-6814-48D1-A045-722BE443177A}" type="presParOf" srcId="{5A1E6426-7F06-4670-A19D-CE7572E305F7}" destId="{3152B5C4-AAEE-41FE-9F62-E9FC83A30AEE}" srcOrd="4" destOrd="0" presId="urn:microsoft.com/office/officeart/2005/8/layout/orgChart1"/>
    <dgm:cxn modelId="{D7FA9745-7FC5-48A3-880B-50B9C07620B7}" type="presParOf" srcId="{5A1E6426-7F06-4670-A19D-CE7572E305F7}" destId="{3AF3A8A4-5CDA-446C-8862-736F59192B7E}" srcOrd="5" destOrd="0" presId="urn:microsoft.com/office/officeart/2005/8/layout/orgChart1"/>
    <dgm:cxn modelId="{7C7B5AD3-5C90-465F-B30A-7F51E11DFC88}" type="presParOf" srcId="{3AF3A8A4-5CDA-446C-8862-736F59192B7E}" destId="{A7CC75FF-7C1A-4711-8F26-E6AA163CBB19}" srcOrd="0" destOrd="0" presId="urn:microsoft.com/office/officeart/2005/8/layout/orgChart1"/>
    <dgm:cxn modelId="{F4914950-2BCD-4EC2-9062-E26772C3AE35}" type="presParOf" srcId="{A7CC75FF-7C1A-4711-8F26-E6AA163CBB19}" destId="{3AD3E4DE-EA7F-4CA3-9255-196E0893BF4A}" srcOrd="0" destOrd="0" presId="urn:microsoft.com/office/officeart/2005/8/layout/orgChart1"/>
    <dgm:cxn modelId="{31376CAC-B238-4597-9AA2-6BE8FDFF3218}" type="presParOf" srcId="{A7CC75FF-7C1A-4711-8F26-E6AA163CBB19}" destId="{B5160BB2-5C50-479F-9E10-12EED4FB8243}" srcOrd="1" destOrd="0" presId="urn:microsoft.com/office/officeart/2005/8/layout/orgChart1"/>
    <dgm:cxn modelId="{97724EBB-F4E9-4D33-AE9B-472F50FECE8E}" type="presParOf" srcId="{3AF3A8A4-5CDA-446C-8862-736F59192B7E}" destId="{B4F8110D-8D84-4224-9474-8D661FAF5B29}" srcOrd="1" destOrd="0" presId="urn:microsoft.com/office/officeart/2005/8/layout/orgChart1"/>
    <dgm:cxn modelId="{D75FF382-4888-49F0-8C2A-65CF5ED1FC65}" type="presParOf" srcId="{B4F8110D-8D84-4224-9474-8D661FAF5B29}" destId="{25CBE0A3-4F90-4B4E-95B2-D5A9DBE97D2B}" srcOrd="0" destOrd="0" presId="urn:microsoft.com/office/officeart/2005/8/layout/orgChart1"/>
    <dgm:cxn modelId="{AEF1A7D2-6813-4F06-A51D-21B2B4412696}" type="presParOf" srcId="{B4F8110D-8D84-4224-9474-8D661FAF5B29}" destId="{29D947FE-716B-41B3-8E35-ACD234405ABE}" srcOrd="1" destOrd="0" presId="urn:microsoft.com/office/officeart/2005/8/layout/orgChart1"/>
    <dgm:cxn modelId="{24417993-B567-4A08-9AE5-EBAA069FE594}" type="presParOf" srcId="{29D947FE-716B-41B3-8E35-ACD234405ABE}" destId="{0B118F52-F9F4-4739-8CE2-935CBDE6C25E}" srcOrd="0" destOrd="0" presId="urn:microsoft.com/office/officeart/2005/8/layout/orgChart1"/>
    <dgm:cxn modelId="{7986D3ED-6BB2-4A5A-86EF-9140DB94FE1C}" type="presParOf" srcId="{0B118F52-F9F4-4739-8CE2-935CBDE6C25E}" destId="{0B764989-540B-4F2C-95ED-08EFB5F2D015}" srcOrd="0" destOrd="0" presId="urn:microsoft.com/office/officeart/2005/8/layout/orgChart1"/>
    <dgm:cxn modelId="{ADAD7819-AF82-485B-8C42-229797E23571}" type="presParOf" srcId="{0B118F52-F9F4-4739-8CE2-935CBDE6C25E}" destId="{9165F07B-D342-43A8-83DF-C45CCF8FE8E3}" srcOrd="1" destOrd="0" presId="urn:microsoft.com/office/officeart/2005/8/layout/orgChart1"/>
    <dgm:cxn modelId="{AE3841E0-700B-4F48-813F-908AAFA1F1DF}" type="presParOf" srcId="{29D947FE-716B-41B3-8E35-ACD234405ABE}" destId="{B8EC83D0-D6AF-4BF6-A225-B05D02B24CD7}" srcOrd="1" destOrd="0" presId="urn:microsoft.com/office/officeart/2005/8/layout/orgChart1"/>
    <dgm:cxn modelId="{2E4DA391-E192-4F7B-B93D-61F987B7050A}" type="presParOf" srcId="{B8EC83D0-D6AF-4BF6-A225-B05D02B24CD7}" destId="{DEAA009B-D8E8-4F93-A9EC-D4CCC713A156}" srcOrd="0" destOrd="0" presId="urn:microsoft.com/office/officeart/2005/8/layout/orgChart1"/>
    <dgm:cxn modelId="{5122B787-F19D-418D-8A02-B13E173E98F0}" type="presParOf" srcId="{B8EC83D0-D6AF-4BF6-A225-B05D02B24CD7}" destId="{220D2596-36CD-4839-BC88-54728B262814}" srcOrd="1" destOrd="0" presId="urn:microsoft.com/office/officeart/2005/8/layout/orgChart1"/>
    <dgm:cxn modelId="{64E60165-1B59-47A3-B4EF-397D57ECA698}" type="presParOf" srcId="{220D2596-36CD-4839-BC88-54728B262814}" destId="{E67883AC-75B9-4AE3-B2E4-092C6C9FD11B}" srcOrd="0" destOrd="0" presId="urn:microsoft.com/office/officeart/2005/8/layout/orgChart1"/>
    <dgm:cxn modelId="{70F655D6-1554-47C3-A4A1-02971E25C590}" type="presParOf" srcId="{E67883AC-75B9-4AE3-B2E4-092C6C9FD11B}" destId="{F30F9942-845E-4E2F-A417-924C79DFF2AD}" srcOrd="0" destOrd="0" presId="urn:microsoft.com/office/officeart/2005/8/layout/orgChart1"/>
    <dgm:cxn modelId="{E2CBCD6C-D899-45D3-B6C5-330367926340}" type="presParOf" srcId="{E67883AC-75B9-4AE3-B2E4-092C6C9FD11B}" destId="{35D5BC4A-2AF5-4999-A773-4C5C1156DFD2}" srcOrd="1" destOrd="0" presId="urn:microsoft.com/office/officeart/2005/8/layout/orgChart1"/>
    <dgm:cxn modelId="{83D01A6F-1A57-4C1A-BCB6-A22597400CA0}" type="presParOf" srcId="{220D2596-36CD-4839-BC88-54728B262814}" destId="{082E9FDC-A09F-4E73-A7FE-CDA9473C2E92}" srcOrd="1" destOrd="0" presId="urn:microsoft.com/office/officeart/2005/8/layout/orgChart1"/>
    <dgm:cxn modelId="{B1806E3A-4C1E-48B9-BF41-550993B7A2A6}" type="presParOf" srcId="{082E9FDC-A09F-4E73-A7FE-CDA9473C2E92}" destId="{09C0F520-013C-41B3-9DC4-9B1A6556A9C5}" srcOrd="0" destOrd="0" presId="urn:microsoft.com/office/officeart/2005/8/layout/orgChart1"/>
    <dgm:cxn modelId="{41326B79-DC3A-4C2F-A304-8FA7A599D7F5}" type="presParOf" srcId="{082E9FDC-A09F-4E73-A7FE-CDA9473C2E92}" destId="{C06A4B80-7F74-4A93-8188-74D789E43A76}" srcOrd="1" destOrd="0" presId="urn:microsoft.com/office/officeart/2005/8/layout/orgChart1"/>
    <dgm:cxn modelId="{2F609DCA-35F5-41E9-927D-668B6D23719C}" type="presParOf" srcId="{C06A4B80-7F74-4A93-8188-74D789E43A76}" destId="{B77AA960-BE97-46A2-A4B0-94BF8251F991}" srcOrd="0" destOrd="0" presId="urn:microsoft.com/office/officeart/2005/8/layout/orgChart1"/>
    <dgm:cxn modelId="{23FC3D51-6EA5-44F2-BE9F-4B81F296E1F8}" type="presParOf" srcId="{B77AA960-BE97-46A2-A4B0-94BF8251F991}" destId="{212E6B39-1D88-4E60-8C65-1B570A45A3B3}" srcOrd="0" destOrd="0" presId="urn:microsoft.com/office/officeart/2005/8/layout/orgChart1"/>
    <dgm:cxn modelId="{E9853687-1B02-4BEF-8E1F-9DA066EF77C0}" type="presParOf" srcId="{B77AA960-BE97-46A2-A4B0-94BF8251F991}" destId="{21BDA5BB-66C3-44F7-A6FB-C0624AC4B30D}" srcOrd="1" destOrd="0" presId="urn:microsoft.com/office/officeart/2005/8/layout/orgChart1"/>
    <dgm:cxn modelId="{7FE6F45B-65FB-4F46-A4B1-52387AA3B675}" type="presParOf" srcId="{C06A4B80-7F74-4A93-8188-74D789E43A76}" destId="{B35E83BD-67D1-4B53-A684-51C6A2FE72DF}" srcOrd="1" destOrd="0" presId="urn:microsoft.com/office/officeart/2005/8/layout/orgChart1"/>
    <dgm:cxn modelId="{FF9FF7D1-E595-4DC9-A89B-38EFCAB32782}" type="presParOf" srcId="{C06A4B80-7F74-4A93-8188-74D789E43A76}" destId="{73A3DC77-7B5D-4748-86B7-B58D27D47846}" srcOrd="2" destOrd="0" presId="urn:microsoft.com/office/officeart/2005/8/layout/orgChart1"/>
    <dgm:cxn modelId="{C55FD900-3FD5-4EA1-9A14-1A320906681A}" type="presParOf" srcId="{220D2596-36CD-4839-BC88-54728B262814}" destId="{2CD429ED-215E-404D-83C1-050E27B01EA8}" srcOrd="2" destOrd="0" presId="urn:microsoft.com/office/officeart/2005/8/layout/orgChart1"/>
    <dgm:cxn modelId="{9136E169-D479-4EB9-BA1B-90F7E3813F8F}" type="presParOf" srcId="{29D947FE-716B-41B3-8E35-ACD234405ABE}" destId="{E3A800E5-4B4C-43DC-8E6A-720DCD52AB19}" srcOrd="2" destOrd="0" presId="urn:microsoft.com/office/officeart/2005/8/layout/orgChart1"/>
    <dgm:cxn modelId="{0B107FCD-8D3B-4C99-AF46-C3674080205C}" type="presParOf" srcId="{3AF3A8A4-5CDA-446C-8862-736F59192B7E}" destId="{47F7486E-0284-4FA3-9AA5-6F3D2C8039A9}" srcOrd="2" destOrd="0" presId="urn:microsoft.com/office/officeart/2005/8/layout/orgChart1"/>
    <dgm:cxn modelId="{6F7A5338-615A-44AF-B679-64DB2B6D4CEF}" type="presParOf" srcId="{712C8C43-F468-4919-9BD1-10224F71E4CC}" destId="{1B588ABC-5D5F-4CC3-9B42-12C03AC37E3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EFE1D-397C-459A-9EFA-404BF5AA473E}">
      <dsp:nvSpPr>
        <dsp:cNvPr id="0" name=""/>
        <dsp:cNvSpPr/>
      </dsp:nvSpPr>
      <dsp:spPr>
        <a:xfrm>
          <a:off x="1948492" y="1804030"/>
          <a:ext cx="1370339" cy="1370339"/>
        </a:xfrm>
        <a:prstGeom prst="ellipse">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sz="2200" b="1" i="0" u="none" strike="noStrike" kern="1200" cap="none" normalizeH="0" baseline="0" dirty="0" smtClean="0">
              <a:ln>
                <a:noFill/>
              </a:ln>
              <a:solidFill>
                <a:srgbClr val="000000"/>
              </a:solidFill>
              <a:effectLst/>
              <a:latin typeface="Arial" charset="0"/>
            </a:rPr>
            <a:t>Proses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2200" b="1" i="0" u="none" strike="noStrike" kern="1200" cap="none" normalizeH="0" baseline="0" dirty="0" smtClean="0">
              <a:ln>
                <a:noFill/>
              </a:ln>
              <a:solidFill>
                <a:srgbClr val="000000"/>
              </a:solidFill>
              <a:effectLst/>
              <a:latin typeface="Arial" charset="0"/>
            </a:rPr>
            <a:t>Bisnis</a:t>
          </a:r>
          <a:endParaRPr kumimoji="0" lang="en-US" sz="2200" b="1" i="0" u="none" strike="noStrike" kern="1200" cap="none" normalizeH="0" baseline="0" dirty="0" smtClean="0">
            <a:ln>
              <a:noFill/>
            </a:ln>
            <a:solidFill>
              <a:srgbClr val="000000"/>
            </a:solidFill>
            <a:effectLst/>
            <a:latin typeface="Arial" charset="0"/>
          </a:endParaRPr>
        </a:p>
      </dsp:txBody>
      <dsp:txXfrm>
        <a:off x="2149174" y="2004712"/>
        <a:ext cx="968975" cy="968975"/>
      </dsp:txXfrm>
    </dsp:sp>
    <dsp:sp modelId="{5EDC5B93-1FC5-4C25-8A68-9A067C518EF6}">
      <dsp:nvSpPr>
        <dsp:cNvPr id="0" name=""/>
        <dsp:cNvSpPr/>
      </dsp:nvSpPr>
      <dsp:spPr>
        <a:xfrm rot="16200000">
          <a:off x="2426639" y="1573593"/>
          <a:ext cx="414045" cy="46828"/>
        </a:xfrm>
        <a:custGeom>
          <a:avLst/>
          <a:gdLst/>
          <a:ahLst/>
          <a:cxnLst/>
          <a:rect l="0" t="0" r="0" b="0"/>
          <a:pathLst>
            <a:path>
              <a:moveTo>
                <a:pt x="0" y="23414"/>
              </a:moveTo>
              <a:lnTo>
                <a:pt x="414045" y="23414"/>
              </a:lnTo>
            </a:path>
          </a:pathLst>
        </a:custGeom>
        <a:noFill/>
        <a:ln w="38100" cap="flat" cmpd="sng" algn="ctr">
          <a:solidFill>
            <a:schemeClr val="accent4"/>
          </a:solidFill>
          <a:prstDash val="solid"/>
        </a:ln>
        <a:effectLst>
          <a:outerShdw blurRad="40000" dist="230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2623311" y="1586656"/>
        <a:ext cx="20702" cy="20702"/>
      </dsp:txXfrm>
    </dsp:sp>
    <dsp:sp modelId="{D9F60003-C827-470C-8BFE-2C2AA162CADB}">
      <dsp:nvSpPr>
        <dsp:cNvPr id="0" name=""/>
        <dsp:cNvSpPr/>
      </dsp:nvSpPr>
      <dsp:spPr>
        <a:xfrm>
          <a:off x="1948492" y="19645"/>
          <a:ext cx="1370339" cy="1370339"/>
        </a:xfrm>
        <a:prstGeom prst="ellipse">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sz="1400" b="1" i="0" u="none" strike="noStrike" kern="1200" cap="none" normalizeH="0" baseline="0" dirty="0" smtClean="0">
              <a:ln>
                <a:noFill/>
              </a:ln>
              <a:solidFill>
                <a:srgbClr val="000000"/>
              </a:solidFill>
              <a:effectLst/>
              <a:latin typeface="Arial" charset="0"/>
            </a:rPr>
            <a:t>Kebijakan</a:t>
          </a:r>
          <a:endParaRPr kumimoji="0" lang="en-US" sz="1400" b="1" i="0" u="none" strike="noStrike" kern="1200" cap="none" normalizeH="0" baseline="0" dirty="0" smtClean="0">
            <a:ln>
              <a:noFill/>
            </a:ln>
            <a:solidFill>
              <a:srgbClr val="000000"/>
            </a:solidFill>
            <a:effectLst/>
            <a:latin typeface="Arial" charset="0"/>
          </a:endParaRPr>
        </a:p>
      </dsp:txBody>
      <dsp:txXfrm>
        <a:off x="2149174" y="220327"/>
        <a:ext cx="968975" cy="968975"/>
      </dsp:txXfrm>
    </dsp:sp>
    <dsp:sp modelId="{7AC98723-9482-409A-A42B-ACC9CE02DAC3}">
      <dsp:nvSpPr>
        <dsp:cNvPr id="0" name=""/>
        <dsp:cNvSpPr/>
      </dsp:nvSpPr>
      <dsp:spPr>
        <a:xfrm>
          <a:off x="3318832" y="2465785"/>
          <a:ext cx="414045" cy="46828"/>
        </a:xfrm>
        <a:custGeom>
          <a:avLst/>
          <a:gdLst/>
          <a:ahLst/>
          <a:cxnLst/>
          <a:rect l="0" t="0" r="0" b="0"/>
          <a:pathLst>
            <a:path>
              <a:moveTo>
                <a:pt x="0" y="23414"/>
              </a:moveTo>
              <a:lnTo>
                <a:pt x="414045" y="23414"/>
              </a:lnTo>
            </a:path>
          </a:pathLst>
        </a:custGeom>
        <a:noFill/>
        <a:ln w="38100" cap="flat" cmpd="sng" algn="ctr">
          <a:solidFill>
            <a:schemeClr val="accent4"/>
          </a:solidFill>
          <a:prstDash val="solid"/>
        </a:ln>
        <a:effectLst>
          <a:outerShdw blurRad="40000" dist="230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3515503" y="2478848"/>
        <a:ext cx="20702" cy="20702"/>
      </dsp:txXfrm>
    </dsp:sp>
    <dsp:sp modelId="{B6AD909B-3F2F-4DE3-B3C6-084B1028345D}">
      <dsp:nvSpPr>
        <dsp:cNvPr id="0" name=""/>
        <dsp:cNvSpPr/>
      </dsp:nvSpPr>
      <dsp:spPr>
        <a:xfrm>
          <a:off x="3732877" y="1804030"/>
          <a:ext cx="1370339" cy="1370339"/>
        </a:xfrm>
        <a:prstGeom prst="ellipse">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sz="1400" b="1" i="0" u="none" strike="noStrike" kern="1200" cap="none" normalizeH="0" baseline="0" dirty="0" smtClean="0">
              <a:ln>
                <a:noFill/>
              </a:ln>
              <a:solidFill>
                <a:srgbClr val="000000"/>
              </a:solidFill>
              <a:effectLst/>
              <a:latin typeface="Arial" charset="0"/>
            </a:rPr>
            <a:t>Sumber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400" b="1" i="0" u="none" strike="noStrike" kern="1200" cap="none" normalizeH="0" baseline="0" dirty="0" smtClean="0">
              <a:ln>
                <a:noFill/>
              </a:ln>
              <a:solidFill>
                <a:srgbClr val="000000"/>
              </a:solidFill>
              <a:effectLst/>
              <a:latin typeface="Arial" charset="0"/>
            </a:rPr>
            <a:t>Daya</a:t>
          </a:r>
          <a:endParaRPr kumimoji="0" lang="en-US" sz="1400" b="1" i="0" u="none" strike="noStrike" kern="1200" cap="none" normalizeH="0" baseline="0" dirty="0" smtClean="0">
            <a:ln>
              <a:noFill/>
            </a:ln>
            <a:solidFill>
              <a:srgbClr val="000000"/>
            </a:solidFill>
            <a:effectLst/>
            <a:latin typeface="Arial" charset="0"/>
          </a:endParaRPr>
        </a:p>
      </dsp:txBody>
      <dsp:txXfrm>
        <a:off x="3933559" y="2004712"/>
        <a:ext cx="968975" cy="968975"/>
      </dsp:txXfrm>
    </dsp:sp>
    <dsp:sp modelId="{34755663-5233-478D-B80B-374A7C69FAD4}">
      <dsp:nvSpPr>
        <dsp:cNvPr id="0" name=""/>
        <dsp:cNvSpPr/>
      </dsp:nvSpPr>
      <dsp:spPr>
        <a:xfrm rot="5400000">
          <a:off x="2426639" y="3357978"/>
          <a:ext cx="414045" cy="46828"/>
        </a:xfrm>
        <a:custGeom>
          <a:avLst/>
          <a:gdLst/>
          <a:ahLst/>
          <a:cxnLst/>
          <a:rect l="0" t="0" r="0" b="0"/>
          <a:pathLst>
            <a:path>
              <a:moveTo>
                <a:pt x="0" y="23414"/>
              </a:moveTo>
              <a:lnTo>
                <a:pt x="414045" y="23414"/>
              </a:lnTo>
            </a:path>
          </a:pathLst>
        </a:custGeom>
        <a:noFill/>
        <a:ln w="38100" cap="flat" cmpd="sng" algn="ctr">
          <a:solidFill>
            <a:schemeClr val="accent4"/>
          </a:solidFill>
          <a:prstDash val="solid"/>
        </a:ln>
        <a:effectLst>
          <a:outerShdw blurRad="40000" dist="230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2623311" y="3371041"/>
        <a:ext cx="20702" cy="20702"/>
      </dsp:txXfrm>
    </dsp:sp>
    <dsp:sp modelId="{A35F3AED-EB4F-4A50-849C-A2C4B3A592CC}">
      <dsp:nvSpPr>
        <dsp:cNvPr id="0" name=""/>
        <dsp:cNvSpPr/>
      </dsp:nvSpPr>
      <dsp:spPr>
        <a:xfrm>
          <a:off x="1948492" y="3588415"/>
          <a:ext cx="1370339" cy="1370339"/>
        </a:xfrm>
        <a:prstGeom prst="ellipse">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sz="1400" b="1" i="0" u="none" strike="noStrike" kern="1200" cap="none" normalizeH="0" baseline="0" dirty="0" smtClean="0">
              <a:ln>
                <a:noFill/>
              </a:ln>
              <a:solidFill>
                <a:srgbClr val="000000"/>
              </a:solidFill>
              <a:effectLst/>
              <a:latin typeface="Arial" charset="0"/>
            </a:rPr>
            <a:t>Aktivitas</a:t>
          </a:r>
          <a:endParaRPr kumimoji="0" lang="en-US" sz="1400" b="1" i="0" u="none" strike="noStrike" kern="1200" cap="none" normalizeH="0" baseline="0" dirty="0" smtClean="0">
            <a:ln>
              <a:noFill/>
            </a:ln>
            <a:solidFill>
              <a:srgbClr val="000000"/>
            </a:solidFill>
            <a:effectLst/>
            <a:latin typeface="Arial" charset="0"/>
          </a:endParaRPr>
        </a:p>
      </dsp:txBody>
      <dsp:txXfrm>
        <a:off x="2149174" y="3789097"/>
        <a:ext cx="968975" cy="968975"/>
      </dsp:txXfrm>
    </dsp:sp>
    <dsp:sp modelId="{7357D3FF-ABF1-4BC2-95B0-24A986362417}">
      <dsp:nvSpPr>
        <dsp:cNvPr id="0" name=""/>
        <dsp:cNvSpPr/>
      </dsp:nvSpPr>
      <dsp:spPr>
        <a:xfrm rot="10800000">
          <a:off x="1534447" y="2465785"/>
          <a:ext cx="414045" cy="46828"/>
        </a:xfrm>
        <a:custGeom>
          <a:avLst/>
          <a:gdLst/>
          <a:ahLst/>
          <a:cxnLst/>
          <a:rect l="0" t="0" r="0" b="0"/>
          <a:pathLst>
            <a:path>
              <a:moveTo>
                <a:pt x="0" y="23414"/>
              </a:moveTo>
              <a:lnTo>
                <a:pt x="414045" y="23414"/>
              </a:lnTo>
            </a:path>
          </a:pathLst>
        </a:custGeom>
        <a:noFill/>
        <a:ln w="38100" cap="flat" cmpd="sng" algn="ctr">
          <a:solidFill>
            <a:schemeClr val="accent4"/>
          </a:solidFill>
          <a:prstDash val="solid"/>
        </a:ln>
        <a:effectLst>
          <a:outerShdw blurRad="40000" dist="23000" dir="5400000" rotWithShape="0">
            <a:srgbClr val="000000">
              <a:alpha val="35000"/>
            </a:srgbClr>
          </a:outerShdw>
        </a:effectLst>
      </dsp:spPr>
      <dsp:style>
        <a:lnRef idx="3">
          <a:schemeClr val="accent4"/>
        </a:lnRef>
        <a:fillRef idx="0">
          <a:schemeClr val="accent4"/>
        </a:fillRef>
        <a:effectRef idx="2">
          <a:schemeClr val="accent4"/>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0800000">
        <a:off x="1731118" y="2478848"/>
        <a:ext cx="20702" cy="20702"/>
      </dsp:txXfrm>
    </dsp:sp>
    <dsp:sp modelId="{9B45B5D5-89B7-40C7-B5E7-B3FAC08ABC14}">
      <dsp:nvSpPr>
        <dsp:cNvPr id="0" name=""/>
        <dsp:cNvSpPr/>
      </dsp:nvSpPr>
      <dsp:spPr>
        <a:xfrm>
          <a:off x="164107" y="1804030"/>
          <a:ext cx="1370339" cy="1370339"/>
        </a:xfrm>
        <a:prstGeom prst="ellipse">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sz="1400" b="1" i="0" u="none" strike="noStrike" kern="1200" cap="none" normalizeH="0" baseline="0" dirty="0" smtClean="0">
              <a:ln>
                <a:noFill/>
              </a:ln>
              <a:solidFill>
                <a:srgbClr val="000000"/>
              </a:solidFill>
              <a:effectLst/>
              <a:latin typeface="Arial" charset="0"/>
            </a:rPr>
            <a:t>Struktur</a:t>
          </a: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400" b="1" i="0" u="none" strike="noStrike" kern="1200" cap="none" normalizeH="0" baseline="0" dirty="0" smtClean="0">
              <a:ln>
                <a:noFill/>
              </a:ln>
              <a:solidFill>
                <a:srgbClr val="000000"/>
              </a:solidFill>
              <a:effectLst/>
              <a:latin typeface="Arial" charset="0"/>
            </a:rPr>
            <a:t>Organisasi</a:t>
          </a:r>
          <a:endParaRPr kumimoji="0" lang="en-US" sz="1400" b="1" i="0" u="none" strike="noStrike" kern="1200" cap="none" normalizeH="0" baseline="0" dirty="0" smtClean="0">
            <a:ln>
              <a:noFill/>
            </a:ln>
            <a:solidFill>
              <a:srgbClr val="000000"/>
            </a:solidFill>
            <a:effectLst/>
            <a:latin typeface="Arial" charset="0"/>
          </a:endParaRPr>
        </a:p>
      </dsp:txBody>
      <dsp:txXfrm>
        <a:off x="364789" y="2004712"/>
        <a:ext cx="968975" cy="968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0F520-013C-41B3-9DC4-9B1A6556A9C5}">
      <dsp:nvSpPr>
        <dsp:cNvPr id="0" name=""/>
        <dsp:cNvSpPr/>
      </dsp:nvSpPr>
      <dsp:spPr>
        <a:xfrm>
          <a:off x="6256329" y="3481722"/>
          <a:ext cx="198489" cy="608702"/>
        </a:xfrm>
        <a:custGeom>
          <a:avLst/>
          <a:gdLst/>
          <a:ahLst/>
          <a:cxnLst/>
          <a:rect l="0" t="0" r="0" b="0"/>
          <a:pathLst>
            <a:path>
              <a:moveTo>
                <a:pt x="0" y="0"/>
              </a:moveTo>
              <a:lnTo>
                <a:pt x="0" y="608702"/>
              </a:lnTo>
              <a:lnTo>
                <a:pt x="198489" y="608702"/>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DEAA009B-D8E8-4F93-A9EC-D4CCC713A156}">
      <dsp:nvSpPr>
        <dsp:cNvPr id="0" name=""/>
        <dsp:cNvSpPr/>
      </dsp:nvSpPr>
      <dsp:spPr>
        <a:xfrm>
          <a:off x="5925512" y="2542204"/>
          <a:ext cx="198489" cy="608702"/>
        </a:xfrm>
        <a:custGeom>
          <a:avLst/>
          <a:gdLst/>
          <a:ahLst/>
          <a:cxnLst/>
          <a:rect l="0" t="0" r="0" b="0"/>
          <a:pathLst>
            <a:path>
              <a:moveTo>
                <a:pt x="0" y="0"/>
              </a:moveTo>
              <a:lnTo>
                <a:pt x="0" y="608702"/>
              </a:lnTo>
              <a:lnTo>
                <a:pt x="198489" y="608702"/>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25CBE0A3-4F90-4B4E-95B2-D5A9DBE97D2B}">
      <dsp:nvSpPr>
        <dsp:cNvPr id="0" name=""/>
        <dsp:cNvSpPr/>
      </dsp:nvSpPr>
      <dsp:spPr>
        <a:xfrm>
          <a:off x="6409098" y="1602685"/>
          <a:ext cx="91440" cy="277885"/>
        </a:xfrm>
        <a:custGeom>
          <a:avLst/>
          <a:gdLst/>
          <a:ahLst/>
          <a:cxnLst/>
          <a:rect l="0" t="0" r="0" b="0"/>
          <a:pathLst>
            <a:path>
              <a:moveTo>
                <a:pt x="45720" y="0"/>
              </a:moveTo>
              <a:lnTo>
                <a:pt x="45720" y="277885"/>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3152B5C4-AAEE-41FE-9F62-E9FC83A30AEE}">
      <dsp:nvSpPr>
        <dsp:cNvPr id="0" name=""/>
        <dsp:cNvSpPr/>
      </dsp:nvSpPr>
      <dsp:spPr>
        <a:xfrm>
          <a:off x="4354133" y="663166"/>
          <a:ext cx="2100684" cy="277885"/>
        </a:xfrm>
        <a:custGeom>
          <a:avLst/>
          <a:gdLst/>
          <a:ahLst/>
          <a:cxnLst/>
          <a:rect l="0" t="0" r="0" b="0"/>
          <a:pathLst>
            <a:path>
              <a:moveTo>
                <a:pt x="0" y="0"/>
              </a:moveTo>
              <a:lnTo>
                <a:pt x="0" y="138942"/>
              </a:lnTo>
              <a:lnTo>
                <a:pt x="2100684" y="138942"/>
              </a:lnTo>
              <a:lnTo>
                <a:pt x="2100684" y="277885"/>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AC8D5E4D-ABA7-485A-8BBC-C7F2D0471272}">
      <dsp:nvSpPr>
        <dsp:cNvPr id="0" name=""/>
        <dsp:cNvSpPr/>
      </dsp:nvSpPr>
      <dsp:spPr>
        <a:xfrm>
          <a:off x="4516234" y="2542204"/>
          <a:ext cx="138942" cy="608702"/>
        </a:xfrm>
        <a:custGeom>
          <a:avLst/>
          <a:gdLst/>
          <a:ahLst/>
          <a:cxnLst/>
          <a:rect l="0" t="0" r="0" b="0"/>
          <a:pathLst>
            <a:path>
              <a:moveTo>
                <a:pt x="138942" y="0"/>
              </a:moveTo>
              <a:lnTo>
                <a:pt x="138942" y="608702"/>
              </a:lnTo>
              <a:lnTo>
                <a:pt x="0" y="608702"/>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7F598107-C5E6-45E9-BB34-C8DABC318935}">
      <dsp:nvSpPr>
        <dsp:cNvPr id="0" name=""/>
        <dsp:cNvSpPr/>
      </dsp:nvSpPr>
      <dsp:spPr>
        <a:xfrm>
          <a:off x="4655177" y="2542204"/>
          <a:ext cx="198489" cy="1548221"/>
        </a:xfrm>
        <a:custGeom>
          <a:avLst/>
          <a:gdLst/>
          <a:ahLst/>
          <a:cxnLst/>
          <a:rect l="0" t="0" r="0" b="0"/>
          <a:pathLst>
            <a:path>
              <a:moveTo>
                <a:pt x="0" y="0"/>
              </a:moveTo>
              <a:lnTo>
                <a:pt x="0" y="1548221"/>
              </a:lnTo>
              <a:lnTo>
                <a:pt x="198489" y="1548221"/>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C649C9F3-D382-4AA3-BFE1-DE384A05757F}">
      <dsp:nvSpPr>
        <dsp:cNvPr id="0" name=""/>
        <dsp:cNvSpPr/>
      </dsp:nvSpPr>
      <dsp:spPr>
        <a:xfrm>
          <a:off x="4609457" y="1602685"/>
          <a:ext cx="91440" cy="277885"/>
        </a:xfrm>
        <a:custGeom>
          <a:avLst/>
          <a:gdLst/>
          <a:ahLst/>
          <a:cxnLst/>
          <a:rect l="0" t="0" r="0" b="0"/>
          <a:pathLst>
            <a:path>
              <a:moveTo>
                <a:pt x="45720" y="0"/>
              </a:moveTo>
              <a:lnTo>
                <a:pt x="45720" y="277885"/>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38C661E2-C1A2-4275-80EA-A5FB31A2D84D}">
      <dsp:nvSpPr>
        <dsp:cNvPr id="0" name=""/>
        <dsp:cNvSpPr/>
      </dsp:nvSpPr>
      <dsp:spPr>
        <a:xfrm>
          <a:off x="4354133" y="663166"/>
          <a:ext cx="301043" cy="277885"/>
        </a:xfrm>
        <a:custGeom>
          <a:avLst/>
          <a:gdLst/>
          <a:ahLst/>
          <a:cxnLst/>
          <a:rect l="0" t="0" r="0" b="0"/>
          <a:pathLst>
            <a:path>
              <a:moveTo>
                <a:pt x="0" y="0"/>
              </a:moveTo>
              <a:lnTo>
                <a:pt x="0" y="138942"/>
              </a:lnTo>
              <a:lnTo>
                <a:pt x="301043" y="138942"/>
              </a:lnTo>
              <a:lnTo>
                <a:pt x="301043" y="277885"/>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CC5A5C90-A13A-4333-83D1-3575224348FC}">
      <dsp:nvSpPr>
        <dsp:cNvPr id="0" name=""/>
        <dsp:cNvSpPr/>
      </dsp:nvSpPr>
      <dsp:spPr>
        <a:xfrm>
          <a:off x="2253448" y="1602685"/>
          <a:ext cx="800576" cy="277885"/>
        </a:xfrm>
        <a:custGeom>
          <a:avLst/>
          <a:gdLst/>
          <a:ahLst/>
          <a:cxnLst/>
          <a:rect l="0" t="0" r="0" b="0"/>
          <a:pathLst>
            <a:path>
              <a:moveTo>
                <a:pt x="0" y="0"/>
              </a:moveTo>
              <a:lnTo>
                <a:pt x="0" y="138942"/>
              </a:lnTo>
              <a:lnTo>
                <a:pt x="800576" y="138942"/>
              </a:lnTo>
              <a:lnTo>
                <a:pt x="800576" y="277885"/>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65ED36FD-3703-41AC-8A62-F49F8A2CFD09}">
      <dsp:nvSpPr>
        <dsp:cNvPr id="0" name=""/>
        <dsp:cNvSpPr/>
      </dsp:nvSpPr>
      <dsp:spPr>
        <a:xfrm>
          <a:off x="923566" y="2542204"/>
          <a:ext cx="198489" cy="1548221"/>
        </a:xfrm>
        <a:custGeom>
          <a:avLst/>
          <a:gdLst/>
          <a:ahLst/>
          <a:cxnLst/>
          <a:rect l="0" t="0" r="0" b="0"/>
          <a:pathLst>
            <a:path>
              <a:moveTo>
                <a:pt x="0" y="0"/>
              </a:moveTo>
              <a:lnTo>
                <a:pt x="0" y="1548221"/>
              </a:lnTo>
              <a:lnTo>
                <a:pt x="198489" y="1548221"/>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AF5093FF-B5F1-462A-A3D9-09E05BE6BA97}">
      <dsp:nvSpPr>
        <dsp:cNvPr id="0" name=""/>
        <dsp:cNvSpPr/>
      </dsp:nvSpPr>
      <dsp:spPr>
        <a:xfrm>
          <a:off x="923566" y="2542204"/>
          <a:ext cx="198489" cy="608702"/>
        </a:xfrm>
        <a:custGeom>
          <a:avLst/>
          <a:gdLst/>
          <a:ahLst/>
          <a:cxnLst/>
          <a:rect l="0" t="0" r="0" b="0"/>
          <a:pathLst>
            <a:path>
              <a:moveTo>
                <a:pt x="0" y="0"/>
              </a:moveTo>
              <a:lnTo>
                <a:pt x="0" y="608702"/>
              </a:lnTo>
              <a:lnTo>
                <a:pt x="198489" y="608702"/>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57794639-F9A2-4398-B804-83D0871F6289}">
      <dsp:nvSpPr>
        <dsp:cNvPr id="0" name=""/>
        <dsp:cNvSpPr/>
      </dsp:nvSpPr>
      <dsp:spPr>
        <a:xfrm>
          <a:off x="1452872" y="1602685"/>
          <a:ext cx="800576" cy="277885"/>
        </a:xfrm>
        <a:custGeom>
          <a:avLst/>
          <a:gdLst/>
          <a:ahLst/>
          <a:cxnLst/>
          <a:rect l="0" t="0" r="0" b="0"/>
          <a:pathLst>
            <a:path>
              <a:moveTo>
                <a:pt x="800576" y="0"/>
              </a:moveTo>
              <a:lnTo>
                <a:pt x="800576" y="138942"/>
              </a:lnTo>
              <a:lnTo>
                <a:pt x="0" y="138942"/>
              </a:lnTo>
              <a:lnTo>
                <a:pt x="0" y="277885"/>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F290A49F-CCA4-4EC5-A6FA-8DC1EF79146D}">
      <dsp:nvSpPr>
        <dsp:cNvPr id="0" name=""/>
        <dsp:cNvSpPr/>
      </dsp:nvSpPr>
      <dsp:spPr>
        <a:xfrm>
          <a:off x="2253448" y="663166"/>
          <a:ext cx="2100684" cy="277885"/>
        </a:xfrm>
        <a:custGeom>
          <a:avLst/>
          <a:gdLst/>
          <a:ahLst/>
          <a:cxnLst/>
          <a:rect l="0" t="0" r="0" b="0"/>
          <a:pathLst>
            <a:path>
              <a:moveTo>
                <a:pt x="2100684" y="0"/>
              </a:moveTo>
              <a:lnTo>
                <a:pt x="2100684" y="138942"/>
              </a:lnTo>
              <a:lnTo>
                <a:pt x="0" y="138942"/>
              </a:lnTo>
              <a:lnTo>
                <a:pt x="0" y="277885"/>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CBB723AB-4DDA-4D09-8B79-041542F9280A}">
      <dsp:nvSpPr>
        <dsp:cNvPr id="0" name=""/>
        <dsp:cNvSpPr/>
      </dsp:nvSpPr>
      <dsp:spPr>
        <a:xfrm>
          <a:off x="3692500" y="1533"/>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sz="2100" b="0" i="0" u="none" strike="noStrike" kern="1200" cap="none" normalizeH="0" baseline="0" smtClean="0">
              <a:ln>
                <a:noFill/>
              </a:ln>
              <a:solidFill>
                <a:srgbClr val="000000"/>
              </a:solidFill>
              <a:effectLst/>
              <a:latin typeface="Arial" charset="0"/>
            </a:rPr>
            <a:t>Ketua Organisasi</a:t>
          </a:r>
          <a:endParaRPr kumimoji="0" lang="en-US" sz="2100" b="0" i="0" u="none" strike="noStrike" kern="1200" cap="none" normalizeH="0" baseline="0" smtClean="0">
            <a:ln>
              <a:noFill/>
            </a:ln>
            <a:solidFill>
              <a:srgbClr val="000000"/>
            </a:solidFill>
            <a:effectLst/>
            <a:latin typeface="Arial" charset="0"/>
          </a:endParaRPr>
        </a:p>
      </dsp:txBody>
      <dsp:txXfrm>
        <a:off x="3692500" y="1533"/>
        <a:ext cx="1323266" cy="661633"/>
      </dsp:txXfrm>
    </dsp:sp>
    <dsp:sp modelId="{1833025C-F799-4A39-BC28-D00D95456668}">
      <dsp:nvSpPr>
        <dsp:cNvPr id="0" name=""/>
        <dsp:cNvSpPr/>
      </dsp:nvSpPr>
      <dsp:spPr>
        <a:xfrm>
          <a:off x="1591815" y="941052"/>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1591815" y="941052"/>
        <a:ext cx="1323266" cy="661633"/>
      </dsp:txXfrm>
    </dsp:sp>
    <dsp:sp modelId="{D5FFFDC4-861F-4277-B89B-A16F7D523048}">
      <dsp:nvSpPr>
        <dsp:cNvPr id="0" name=""/>
        <dsp:cNvSpPr/>
      </dsp:nvSpPr>
      <dsp:spPr>
        <a:xfrm>
          <a:off x="791239" y="1880570"/>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791239" y="1880570"/>
        <a:ext cx="1323266" cy="661633"/>
      </dsp:txXfrm>
    </dsp:sp>
    <dsp:sp modelId="{08B81344-8B1E-4939-9223-701B48C1D81E}">
      <dsp:nvSpPr>
        <dsp:cNvPr id="0" name=""/>
        <dsp:cNvSpPr/>
      </dsp:nvSpPr>
      <dsp:spPr>
        <a:xfrm>
          <a:off x="1122056" y="2820089"/>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1122056" y="2820089"/>
        <a:ext cx="1323266" cy="661633"/>
      </dsp:txXfrm>
    </dsp:sp>
    <dsp:sp modelId="{2C4D7B9F-4B89-4A06-9F36-378BF48313C2}">
      <dsp:nvSpPr>
        <dsp:cNvPr id="0" name=""/>
        <dsp:cNvSpPr/>
      </dsp:nvSpPr>
      <dsp:spPr>
        <a:xfrm>
          <a:off x="1122056" y="3759608"/>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1122056" y="3759608"/>
        <a:ext cx="1323266" cy="661633"/>
      </dsp:txXfrm>
    </dsp:sp>
    <dsp:sp modelId="{84E6310A-4192-4B59-A41C-2108E9F69488}">
      <dsp:nvSpPr>
        <dsp:cNvPr id="0" name=""/>
        <dsp:cNvSpPr/>
      </dsp:nvSpPr>
      <dsp:spPr>
        <a:xfrm>
          <a:off x="2392391" y="1880570"/>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2392391" y="1880570"/>
        <a:ext cx="1323266" cy="661633"/>
      </dsp:txXfrm>
    </dsp:sp>
    <dsp:sp modelId="{42313E84-04C8-4CE1-BCBC-CF6E1C7019C1}">
      <dsp:nvSpPr>
        <dsp:cNvPr id="0" name=""/>
        <dsp:cNvSpPr/>
      </dsp:nvSpPr>
      <dsp:spPr>
        <a:xfrm>
          <a:off x="3993543" y="941052"/>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3993543" y="941052"/>
        <a:ext cx="1323266" cy="661633"/>
      </dsp:txXfrm>
    </dsp:sp>
    <dsp:sp modelId="{B7BFB785-486F-46F5-A9A2-86CADFA9307C}">
      <dsp:nvSpPr>
        <dsp:cNvPr id="0" name=""/>
        <dsp:cNvSpPr/>
      </dsp:nvSpPr>
      <dsp:spPr>
        <a:xfrm>
          <a:off x="3993543" y="1880570"/>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3993543" y="1880570"/>
        <a:ext cx="1323266" cy="661633"/>
      </dsp:txXfrm>
    </dsp:sp>
    <dsp:sp modelId="{A6EFF2AE-E789-4668-96C6-144E4832C2CE}">
      <dsp:nvSpPr>
        <dsp:cNvPr id="0" name=""/>
        <dsp:cNvSpPr/>
      </dsp:nvSpPr>
      <dsp:spPr>
        <a:xfrm>
          <a:off x="4853666" y="3759608"/>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4853666" y="3759608"/>
        <a:ext cx="1323266" cy="661633"/>
      </dsp:txXfrm>
    </dsp:sp>
    <dsp:sp modelId="{8AE4DC96-8D38-4E93-B88E-A3B293D16138}">
      <dsp:nvSpPr>
        <dsp:cNvPr id="0" name=""/>
        <dsp:cNvSpPr/>
      </dsp:nvSpPr>
      <dsp:spPr>
        <a:xfrm>
          <a:off x="3192967" y="2820089"/>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3192967" y="2820089"/>
        <a:ext cx="1323266" cy="661633"/>
      </dsp:txXfrm>
    </dsp:sp>
    <dsp:sp modelId="{3AD3E4DE-EA7F-4CA3-9255-196E0893BF4A}">
      <dsp:nvSpPr>
        <dsp:cNvPr id="0" name=""/>
        <dsp:cNvSpPr/>
      </dsp:nvSpPr>
      <dsp:spPr>
        <a:xfrm>
          <a:off x="5793185" y="941052"/>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5793185" y="941052"/>
        <a:ext cx="1323266" cy="661633"/>
      </dsp:txXfrm>
    </dsp:sp>
    <dsp:sp modelId="{0B764989-540B-4F2C-95ED-08EFB5F2D015}">
      <dsp:nvSpPr>
        <dsp:cNvPr id="0" name=""/>
        <dsp:cNvSpPr/>
      </dsp:nvSpPr>
      <dsp:spPr>
        <a:xfrm>
          <a:off x="5793185" y="1880570"/>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5793185" y="1880570"/>
        <a:ext cx="1323266" cy="661633"/>
      </dsp:txXfrm>
    </dsp:sp>
    <dsp:sp modelId="{F30F9942-845E-4E2F-A417-924C79DFF2AD}">
      <dsp:nvSpPr>
        <dsp:cNvPr id="0" name=""/>
        <dsp:cNvSpPr/>
      </dsp:nvSpPr>
      <dsp:spPr>
        <a:xfrm>
          <a:off x="6124002" y="2820089"/>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6124002" y="2820089"/>
        <a:ext cx="1323266" cy="661633"/>
      </dsp:txXfrm>
    </dsp:sp>
    <dsp:sp modelId="{212E6B39-1D88-4E60-8C65-1B570A45A3B3}">
      <dsp:nvSpPr>
        <dsp:cNvPr id="0" name=""/>
        <dsp:cNvSpPr/>
      </dsp:nvSpPr>
      <dsp:spPr>
        <a:xfrm>
          <a:off x="6454818" y="3759608"/>
          <a:ext cx="1323266" cy="661633"/>
        </a:xfrm>
        <a:prstGeom prst="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2100" b="0" i="0" u="none" strike="noStrike" kern="1200" cap="none" normalizeH="0" baseline="0" smtClean="0">
            <a:ln>
              <a:noFill/>
            </a:ln>
            <a:solidFill>
              <a:srgbClr val="000000"/>
            </a:solidFill>
            <a:effectLst/>
            <a:latin typeface="Arial" charset="0"/>
          </a:endParaRPr>
        </a:p>
      </dsp:txBody>
      <dsp:txXfrm>
        <a:off x="6454818" y="3759608"/>
        <a:ext cx="1323266" cy="66163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8092103-D9F3-4EF3-888A-530E7F4EF4D6}" type="datetimeFigureOut">
              <a:rPr lang="en-US"/>
              <a:pPr>
                <a:defRPr/>
              </a:pPr>
              <a:t>12/28/2014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C80E0AE-D25B-46AF-89D3-641404E51445}" type="slidenum">
              <a:rPr lang="en-US"/>
              <a:pPr>
                <a:defRPr/>
              </a:pPr>
              <a:t>‹#›</a:t>
            </a:fld>
            <a:endParaRPr lang="en-US"/>
          </a:p>
        </p:txBody>
      </p:sp>
    </p:spTree>
    <p:extLst>
      <p:ext uri="{BB962C8B-B14F-4D97-AF65-F5344CB8AC3E}">
        <p14:creationId xmlns:p14="http://schemas.microsoft.com/office/powerpoint/2010/main" val="32510639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43D35E5-0759-4D92-B2B1-04F77779CEBA}" type="slidenum">
              <a:rPr lang="en-US"/>
              <a:pPr/>
              <a:t>15</a:t>
            </a:fld>
            <a:endParaRPr lang="en-US"/>
          </a:p>
        </p:txBody>
      </p:sp>
      <p:sp>
        <p:nvSpPr>
          <p:cNvPr id="28675" name="Rectangle 2"/>
          <p:cNvSpPr>
            <a:spLocks noGrp="1" noRot="1" noChangeAspect="1" noChangeArrowheads="1" noTextEdit="1"/>
          </p:cNvSpPr>
          <p:nvPr>
            <p:ph type="sldImg"/>
          </p:nvPr>
        </p:nvSpPr>
        <p:spPr bwMode="auto">
          <a:xfrm>
            <a:off x="1152525" y="692150"/>
            <a:ext cx="455453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spcBef>
                <a:spcPct val="0"/>
              </a:spcBef>
            </a:pPr>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838200"/>
            <a:ext cx="6629400" cy="1295400"/>
          </a:xfrm>
        </p:spPr>
        <p:txBody>
          <a:bodyPr/>
          <a:lstStyle>
            <a:lvl1pPr>
              <a:defRPr sz="4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4191000" y="4876800"/>
            <a:ext cx="4495800" cy="1066800"/>
          </a:xfrm>
        </p:spPr>
        <p:txBody>
          <a:bodyPr/>
          <a:lstStyle>
            <a:lvl1pPr marL="0" indent="0">
              <a:buFontTx/>
              <a:buNone/>
              <a:defRPr/>
            </a:lvl1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20FC61D4-1FD4-4D3F-8B07-4D5BAC145812}" type="slidenum">
              <a:rPr lang="en-US"/>
              <a:pPr>
                <a:defRPr/>
              </a:pPr>
              <a:t>‹#›</a:t>
            </a:fld>
            <a:endParaRPr lang="en-US"/>
          </a:p>
        </p:txBody>
      </p:sp>
    </p:spTree>
    <p:extLst>
      <p:ext uri="{BB962C8B-B14F-4D97-AF65-F5344CB8AC3E}">
        <p14:creationId xmlns:p14="http://schemas.microsoft.com/office/powerpoint/2010/main" val="27729432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9C993C-C9FE-4069-9C8F-C4E99571766C}" type="slidenum">
              <a:rPr lang="en-US"/>
              <a:pPr>
                <a:defRPr/>
              </a:pPr>
              <a:t>‹#›</a:t>
            </a:fld>
            <a:endParaRPr lang="en-US"/>
          </a:p>
        </p:txBody>
      </p:sp>
    </p:spTree>
    <p:extLst>
      <p:ext uri="{BB962C8B-B14F-4D97-AF65-F5344CB8AC3E}">
        <p14:creationId xmlns:p14="http://schemas.microsoft.com/office/powerpoint/2010/main" val="29072508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810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2B1661-2E61-4A09-9C10-04B685960628}" type="slidenum">
              <a:rPr lang="en-US"/>
              <a:pPr>
                <a:defRPr/>
              </a:pPr>
              <a:t>‹#›</a:t>
            </a:fld>
            <a:endParaRPr lang="en-US"/>
          </a:p>
        </p:txBody>
      </p:sp>
    </p:spTree>
    <p:extLst>
      <p:ext uri="{BB962C8B-B14F-4D97-AF65-F5344CB8AC3E}">
        <p14:creationId xmlns:p14="http://schemas.microsoft.com/office/powerpoint/2010/main" val="309053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1800" y="381000"/>
            <a:ext cx="5867400" cy="1066800"/>
          </a:xfrm>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7D0A9B-19F3-47EC-B612-C0C1FAC65589}" type="slidenum">
              <a:rPr lang="en-US"/>
              <a:pPr>
                <a:defRPr/>
              </a:pPr>
              <a:t>‹#›</a:t>
            </a:fld>
            <a:endParaRPr lang="en-US"/>
          </a:p>
        </p:txBody>
      </p:sp>
    </p:spTree>
    <p:extLst>
      <p:ext uri="{BB962C8B-B14F-4D97-AF65-F5344CB8AC3E}">
        <p14:creationId xmlns:p14="http://schemas.microsoft.com/office/powerpoint/2010/main" val="10353009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1625A7-F6EA-4F49-A3DB-2446E17C2BBC}" type="slidenum">
              <a:rPr lang="en-US"/>
              <a:pPr>
                <a:defRPr/>
              </a:pPr>
              <a:t>‹#›</a:t>
            </a:fld>
            <a:endParaRPr lang="en-US"/>
          </a:p>
        </p:txBody>
      </p:sp>
    </p:spTree>
    <p:extLst>
      <p:ext uri="{BB962C8B-B14F-4D97-AF65-F5344CB8AC3E}">
        <p14:creationId xmlns:p14="http://schemas.microsoft.com/office/powerpoint/2010/main" val="2465900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752600"/>
            <a:ext cx="40767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752600"/>
            <a:ext cx="40767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1707A9-B316-4C89-B46C-80AFA2747667}" type="slidenum">
              <a:rPr lang="en-US"/>
              <a:pPr>
                <a:defRPr/>
              </a:pPr>
              <a:t>‹#›</a:t>
            </a:fld>
            <a:endParaRPr lang="en-US"/>
          </a:p>
        </p:txBody>
      </p:sp>
    </p:spTree>
    <p:extLst>
      <p:ext uri="{BB962C8B-B14F-4D97-AF65-F5344CB8AC3E}">
        <p14:creationId xmlns:p14="http://schemas.microsoft.com/office/powerpoint/2010/main" val="388065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2E626CE-A0AF-40DC-8868-3473C5DD088A}" type="slidenum">
              <a:rPr lang="en-US"/>
              <a:pPr>
                <a:defRPr/>
              </a:pPr>
              <a:t>‹#›</a:t>
            </a:fld>
            <a:endParaRPr lang="en-US"/>
          </a:p>
        </p:txBody>
      </p:sp>
    </p:spTree>
    <p:extLst>
      <p:ext uri="{BB962C8B-B14F-4D97-AF65-F5344CB8AC3E}">
        <p14:creationId xmlns:p14="http://schemas.microsoft.com/office/powerpoint/2010/main" val="226063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B216FA-BBAA-4CC3-8831-C1DCD15A19BA}" type="slidenum">
              <a:rPr lang="en-US"/>
              <a:pPr>
                <a:defRPr/>
              </a:pPr>
              <a:t>‹#›</a:t>
            </a:fld>
            <a:endParaRPr lang="en-US"/>
          </a:p>
        </p:txBody>
      </p:sp>
    </p:spTree>
    <p:extLst>
      <p:ext uri="{BB962C8B-B14F-4D97-AF65-F5344CB8AC3E}">
        <p14:creationId xmlns:p14="http://schemas.microsoft.com/office/powerpoint/2010/main" val="249200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1464759-25F8-47EF-AE08-A45F7AB68B1F}" type="slidenum">
              <a:rPr lang="en-US"/>
              <a:pPr>
                <a:defRPr/>
              </a:pPr>
              <a:t>‹#›</a:t>
            </a:fld>
            <a:endParaRPr lang="en-US"/>
          </a:p>
        </p:txBody>
      </p:sp>
    </p:spTree>
    <p:extLst>
      <p:ext uri="{BB962C8B-B14F-4D97-AF65-F5344CB8AC3E}">
        <p14:creationId xmlns:p14="http://schemas.microsoft.com/office/powerpoint/2010/main" val="133809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C81AC4-1CBC-42B3-9C95-A01CCCCD6E48}" type="slidenum">
              <a:rPr lang="en-US"/>
              <a:pPr>
                <a:defRPr/>
              </a:pPr>
              <a:t>‹#›</a:t>
            </a:fld>
            <a:endParaRPr lang="en-US"/>
          </a:p>
        </p:txBody>
      </p:sp>
    </p:spTree>
    <p:extLst>
      <p:ext uri="{BB962C8B-B14F-4D97-AF65-F5344CB8AC3E}">
        <p14:creationId xmlns:p14="http://schemas.microsoft.com/office/powerpoint/2010/main" val="36315954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15A0E7-7D5B-4835-A38A-55215D3A1200}" type="slidenum">
              <a:rPr lang="en-US"/>
              <a:pPr>
                <a:defRPr/>
              </a:pPr>
              <a:t>‹#›</a:t>
            </a:fld>
            <a:endParaRPr lang="en-US"/>
          </a:p>
        </p:txBody>
      </p:sp>
    </p:spTree>
    <p:extLst>
      <p:ext uri="{BB962C8B-B14F-4D97-AF65-F5344CB8AC3E}">
        <p14:creationId xmlns:p14="http://schemas.microsoft.com/office/powerpoint/2010/main" val="19427480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24200" y="313928"/>
            <a:ext cx="556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09600" y="1752600"/>
            <a:ext cx="8305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09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p>
        </p:txBody>
      </p:sp>
      <p:sp>
        <p:nvSpPr>
          <p:cNvPr id="1030" name="Rectangle 6"/>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42DB3F4C-352A-48BA-A445-F2D33998EEB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timing>
    <p:tnLst>
      <p:par>
        <p:cTn id="1" dur="indefinite" restart="never" nodeType="tmRoot"/>
      </p:par>
    </p:tnLst>
  </p:timing>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eaLnBrk="1" fontAlgn="base" hangingPunct="1">
        <a:spcBef>
          <a:spcPct val="0"/>
        </a:spcBef>
        <a:spcAft>
          <a:spcPct val="0"/>
        </a:spcAft>
        <a:defRPr sz="3600">
          <a:solidFill>
            <a:schemeClr val="tx2"/>
          </a:solidFill>
          <a:latin typeface="Arial Black" pitchFamily="34" charset="0"/>
        </a:defRPr>
      </a:lvl6pPr>
      <a:lvl7pPr marL="914400" algn="l" rtl="0" eaLnBrk="1" fontAlgn="base" hangingPunct="1">
        <a:spcBef>
          <a:spcPct val="0"/>
        </a:spcBef>
        <a:spcAft>
          <a:spcPct val="0"/>
        </a:spcAft>
        <a:defRPr sz="3600">
          <a:solidFill>
            <a:schemeClr val="tx2"/>
          </a:solidFill>
          <a:latin typeface="Arial Black" pitchFamily="34" charset="0"/>
        </a:defRPr>
      </a:lvl7pPr>
      <a:lvl8pPr marL="1371600" algn="l" rtl="0" eaLnBrk="1" fontAlgn="base" hangingPunct="1">
        <a:spcBef>
          <a:spcPct val="0"/>
        </a:spcBef>
        <a:spcAft>
          <a:spcPct val="0"/>
        </a:spcAft>
        <a:defRPr sz="3600">
          <a:solidFill>
            <a:schemeClr val="tx2"/>
          </a:solidFill>
          <a:latin typeface="Arial Black" pitchFamily="34" charset="0"/>
        </a:defRPr>
      </a:lvl8pPr>
      <a:lvl9pPr marL="1828800" algn="l" rtl="0" eaLnBrk="1" fontAlgn="base" hangingPunct="1">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id-ID" sz="4000" dirty="0" smtClean="0"/>
              <a:t>Analisa Proses Bisnis</a:t>
            </a:r>
            <a:endParaRPr lang="en-US"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err="1" smtClean="0"/>
              <a:t>Menciptakan</a:t>
            </a:r>
            <a:r>
              <a:rPr lang="en-US" dirty="0" smtClean="0"/>
              <a:t> NILAI</a:t>
            </a:r>
          </a:p>
        </p:txBody>
      </p:sp>
      <p:sp>
        <p:nvSpPr>
          <p:cNvPr id="4099" name="Content Placeholder 2"/>
          <p:cNvSpPr>
            <a:spLocks noGrp="1"/>
          </p:cNvSpPr>
          <p:nvPr>
            <p:ph idx="1"/>
          </p:nvPr>
        </p:nvSpPr>
        <p:spPr>
          <a:xfrm>
            <a:off x="381000" y="1752600"/>
            <a:ext cx="8686800" cy="1447800"/>
          </a:xfrm>
        </p:spPr>
        <p:txBody>
          <a:bodyPr/>
          <a:lstStyle/>
          <a:p>
            <a:pPr eaLnBrk="1" hangingPunct="1"/>
            <a:r>
              <a:rPr lang="en-US" sz="2800" dirty="0" err="1" smtClean="0"/>
              <a:t>Menurut</a:t>
            </a:r>
            <a:r>
              <a:rPr lang="en-US" sz="2800" dirty="0" smtClean="0"/>
              <a:t> Michael Porter</a:t>
            </a:r>
          </a:p>
          <a:p>
            <a:pPr lvl="1" eaLnBrk="1" hangingPunct="1"/>
            <a:r>
              <a:rPr lang="en-US" sz="2400" dirty="0" err="1" smtClean="0"/>
              <a:t>Setiap</a:t>
            </a:r>
            <a:r>
              <a:rPr lang="en-US" sz="2400" dirty="0" smtClean="0"/>
              <a:t> </a:t>
            </a:r>
            <a:r>
              <a:rPr lang="en-US" sz="2400" dirty="0" err="1" smtClean="0"/>
              <a:t>organisasi</a:t>
            </a:r>
            <a:r>
              <a:rPr lang="en-US" sz="2400" dirty="0" smtClean="0"/>
              <a:t> </a:t>
            </a:r>
            <a:r>
              <a:rPr lang="en-US" sz="2400" dirty="0" err="1" smtClean="0"/>
              <a:t>perlu</a:t>
            </a:r>
            <a:r>
              <a:rPr lang="en-US" sz="2400" dirty="0" smtClean="0"/>
              <a:t> </a:t>
            </a:r>
            <a:r>
              <a:rPr lang="en-US" sz="2400" dirty="0" err="1" smtClean="0"/>
              <a:t>menciptakan</a:t>
            </a:r>
            <a:r>
              <a:rPr lang="en-US" sz="2400" dirty="0" smtClean="0"/>
              <a:t> NILAI </a:t>
            </a:r>
            <a:r>
              <a:rPr lang="en-US" sz="2400" dirty="0" err="1" smtClean="0"/>
              <a:t>bagi</a:t>
            </a:r>
            <a:r>
              <a:rPr lang="en-US" sz="2400" dirty="0" smtClean="0"/>
              <a:t> </a:t>
            </a:r>
            <a:r>
              <a:rPr lang="en-US" sz="2400" dirty="0" err="1" smtClean="0"/>
              <a:t>pelanggan-pelanggannya</a:t>
            </a:r>
            <a:endParaRPr lang="en-US" sz="2400" dirty="0" smtClean="0"/>
          </a:p>
        </p:txBody>
      </p:sp>
      <p:sp>
        <p:nvSpPr>
          <p:cNvPr id="4" name="Content Placeholder 2"/>
          <p:cNvSpPr txBox="1">
            <a:spLocks/>
          </p:cNvSpPr>
          <p:nvPr/>
        </p:nvSpPr>
        <p:spPr bwMode="auto">
          <a:xfrm>
            <a:off x="381000" y="3200400"/>
            <a:ext cx="8686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id-ID" sz="2800" dirty="0" smtClean="0"/>
              <a:t>M</a:t>
            </a:r>
            <a:r>
              <a:rPr lang="en-US" sz="2800" dirty="0" err="1" smtClean="0"/>
              <a:t>enciptakan</a:t>
            </a:r>
            <a:r>
              <a:rPr lang="en-US" sz="2800" dirty="0" smtClean="0"/>
              <a:t> </a:t>
            </a:r>
            <a:r>
              <a:rPr lang="en-US" sz="2800" dirty="0" err="1" smtClean="0"/>
              <a:t>nilai</a:t>
            </a:r>
            <a:r>
              <a:rPr lang="en-US" sz="2800" dirty="0" smtClean="0"/>
              <a:t> </a:t>
            </a:r>
            <a:r>
              <a:rPr lang="en-US" sz="2800" dirty="0" err="1" smtClean="0"/>
              <a:t>dapat</a:t>
            </a:r>
            <a:r>
              <a:rPr lang="en-US" sz="2800" dirty="0" smtClean="0"/>
              <a:t> </a:t>
            </a:r>
            <a:r>
              <a:rPr lang="en-US" sz="2800" dirty="0" err="1" smtClean="0"/>
              <a:t>diterapkan</a:t>
            </a:r>
            <a:r>
              <a:rPr lang="en-US" sz="2800" dirty="0" smtClean="0"/>
              <a:t> </a:t>
            </a:r>
            <a:r>
              <a:rPr lang="en-US" sz="2800" dirty="0" err="1" smtClean="0"/>
              <a:t>pada</a:t>
            </a:r>
            <a:r>
              <a:rPr lang="id-ID" sz="2800" dirty="0" smtClean="0"/>
              <a:t> </a:t>
            </a:r>
            <a:r>
              <a:rPr lang="en-US" sz="2800" dirty="0" err="1" smtClean="0"/>
              <a:t>organisasi</a:t>
            </a:r>
            <a:endParaRPr lang="en-US" sz="2800" dirty="0" smtClean="0"/>
          </a:p>
          <a:p>
            <a:pPr lvl="1" eaLnBrk="1" hangingPunct="1"/>
            <a:r>
              <a:rPr lang="en-US" sz="2400" dirty="0" smtClean="0"/>
              <a:t>Profit </a:t>
            </a:r>
          </a:p>
          <a:p>
            <a:pPr lvl="1" eaLnBrk="1" hangingPunct="1"/>
            <a:r>
              <a:rPr lang="en-US" sz="2400" dirty="0" smtClean="0"/>
              <a:t>Non profit</a:t>
            </a:r>
          </a:p>
        </p:txBody>
      </p:sp>
      <p:sp>
        <p:nvSpPr>
          <p:cNvPr id="5" name="Content Placeholder 2"/>
          <p:cNvSpPr txBox="1">
            <a:spLocks/>
          </p:cNvSpPr>
          <p:nvPr/>
        </p:nvSpPr>
        <p:spPr bwMode="auto">
          <a:xfrm>
            <a:off x="381000" y="4635500"/>
            <a:ext cx="86868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en-US" sz="2800" dirty="0" smtClean="0"/>
              <a:t>Cara </a:t>
            </a:r>
            <a:r>
              <a:rPr lang="en-US" sz="2800" dirty="0" err="1" smtClean="0"/>
              <a:t>menciptakan</a:t>
            </a:r>
            <a:r>
              <a:rPr lang="en-US" sz="2800" dirty="0" smtClean="0"/>
              <a:t> </a:t>
            </a:r>
            <a:r>
              <a:rPr lang="en-US" sz="2800" dirty="0" err="1" smtClean="0"/>
              <a:t>nilai</a:t>
            </a:r>
            <a:r>
              <a:rPr lang="en-US" sz="2800" dirty="0" smtClean="0"/>
              <a:t>:</a:t>
            </a:r>
          </a:p>
          <a:p>
            <a:pPr lvl="1" eaLnBrk="1" hangingPunct="1"/>
            <a:r>
              <a:rPr lang="en-US" sz="2400" dirty="0" err="1" smtClean="0"/>
              <a:t>Membangun</a:t>
            </a:r>
            <a:r>
              <a:rPr lang="en-US" sz="2400" dirty="0" smtClean="0"/>
              <a:t> </a:t>
            </a:r>
            <a:r>
              <a:rPr lang="en-US" sz="2400" dirty="0" err="1" smtClean="0"/>
              <a:t>dan</a:t>
            </a:r>
            <a:r>
              <a:rPr lang="en-US" sz="2400" dirty="0" smtClean="0"/>
              <a:t> </a:t>
            </a:r>
            <a:r>
              <a:rPr lang="en-US" sz="2400" dirty="0" err="1" smtClean="0"/>
              <a:t>menyediakan</a:t>
            </a:r>
            <a:r>
              <a:rPr lang="en-US" sz="2400" dirty="0" smtClean="0"/>
              <a:t> </a:t>
            </a:r>
            <a:r>
              <a:rPr lang="en-US" sz="2400" dirty="0" err="1" smtClean="0"/>
              <a:t>barang</a:t>
            </a:r>
            <a:r>
              <a:rPr lang="en-US" sz="2400" dirty="0" smtClean="0"/>
              <a:t> </a:t>
            </a:r>
            <a:r>
              <a:rPr lang="en-US" sz="2400" dirty="0" err="1" smtClean="0"/>
              <a:t>dan</a:t>
            </a:r>
            <a:r>
              <a:rPr lang="en-US" sz="2400" dirty="0" smtClean="0"/>
              <a:t> </a:t>
            </a:r>
            <a:r>
              <a:rPr lang="en-US" sz="2400" dirty="0" err="1" smtClean="0"/>
              <a:t>layanan</a:t>
            </a:r>
            <a:r>
              <a:rPr lang="en-US" sz="2400" dirty="0" smtClean="0"/>
              <a:t> - </a:t>
            </a:r>
            <a:r>
              <a:rPr lang="en-US" sz="2400" dirty="0" err="1" smtClean="0"/>
              <a:t>jasa</a:t>
            </a:r>
            <a:r>
              <a:rPr lang="en-US" sz="2400" dirty="0" smtClean="0"/>
              <a:t> yang </a:t>
            </a:r>
            <a:r>
              <a:rPr lang="en-US" sz="2400" dirty="0" err="1" smtClean="0"/>
              <a:t>diinginkan</a:t>
            </a:r>
            <a:r>
              <a:rPr lang="en-US" sz="2400" dirty="0" smtClean="0"/>
              <a:t> </a:t>
            </a:r>
            <a:r>
              <a:rPr lang="en-US" sz="2400" dirty="0" err="1" smtClean="0"/>
              <a:t>pelanggan</a:t>
            </a:r>
            <a:endParaRPr lang="en-US" sz="2400" dirty="0" smtClean="0"/>
          </a:p>
        </p:txBody>
      </p:sp>
    </p:spTree>
    <p:extLst>
      <p:ext uri="{BB962C8B-B14F-4D97-AF65-F5344CB8AC3E}">
        <p14:creationId xmlns:p14="http://schemas.microsoft.com/office/powerpoint/2010/main" val="207433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arn(inVertical)">
                                      <p:cBhvr>
                                        <p:cTn id="7" dur="500"/>
                                        <p:tgtEl>
                                          <p:spTgt spid="409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barn(inVertical)">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arn(inVertical)">
                                      <p:cBhvr>
                                        <p:cTn id="15" dur="500"/>
                                        <p:tgtEl>
                                          <p:spTgt spid="4">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arn(inVertical)">
                                      <p:cBhvr>
                                        <p:cTn id="18" dur="500"/>
                                        <p:tgtEl>
                                          <p:spTgt spid="4">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arn(inVertical)">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barn(inVertical)">
                                      <p:cBhvr>
                                        <p:cTn id="26" dur="500"/>
                                        <p:tgtEl>
                                          <p:spTgt spid="5">
                                            <p:txEl>
                                              <p:pRg st="0" end="0"/>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barn(inVertical)">
                                      <p:cBhvr>
                                        <p:cTn id="29"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err="1" smtClean="0"/>
              <a:t>Nilai</a:t>
            </a:r>
            <a:endParaRPr lang="en-US" dirty="0" smtClean="0"/>
          </a:p>
        </p:txBody>
      </p:sp>
      <p:sp>
        <p:nvSpPr>
          <p:cNvPr id="5123" name="Content Placeholder 2"/>
          <p:cNvSpPr>
            <a:spLocks noGrp="1"/>
          </p:cNvSpPr>
          <p:nvPr>
            <p:ph idx="1"/>
          </p:nvPr>
        </p:nvSpPr>
        <p:spPr>
          <a:xfrm>
            <a:off x="609600" y="1752600"/>
            <a:ext cx="8305800" cy="1752600"/>
          </a:xfrm>
        </p:spPr>
        <p:txBody>
          <a:bodyPr/>
          <a:lstStyle/>
          <a:p>
            <a:pPr eaLnBrk="1" hangingPunct="1"/>
            <a:r>
              <a:rPr lang="en-US" dirty="0" err="1" smtClean="0"/>
              <a:t>Dalam</a:t>
            </a:r>
            <a:r>
              <a:rPr lang="en-US" dirty="0" smtClean="0"/>
              <a:t> </a:t>
            </a:r>
            <a:r>
              <a:rPr lang="en-US" dirty="0" err="1" smtClean="0"/>
              <a:t>menciptakan</a:t>
            </a:r>
            <a:r>
              <a:rPr lang="en-US" dirty="0" smtClean="0"/>
              <a:t> </a:t>
            </a:r>
            <a:r>
              <a:rPr lang="en-US" dirty="0" err="1" smtClean="0"/>
              <a:t>nilai</a:t>
            </a:r>
            <a:endParaRPr lang="en-US" dirty="0" smtClean="0"/>
          </a:p>
          <a:p>
            <a:pPr lvl="1" eaLnBrk="1" hangingPunct="1"/>
            <a:r>
              <a:rPr lang="en-US" dirty="0" err="1" smtClean="0"/>
              <a:t>Dibutuhkan</a:t>
            </a:r>
            <a:r>
              <a:rPr lang="en-US" dirty="0" smtClean="0"/>
              <a:t> </a:t>
            </a:r>
            <a:r>
              <a:rPr lang="en-US" dirty="0" err="1" smtClean="0"/>
              <a:t>biaya</a:t>
            </a:r>
            <a:endParaRPr lang="en-US" dirty="0" smtClean="0"/>
          </a:p>
          <a:p>
            <a:pPr lvl="1" eaLnBrk="1" hangingPunct="1"/>
            <a:r>
              <a:rPr lang="en-US" dirty="0" err="1" smtClean="0"/>
              <a:t>Membayar</a:t>
            </a:r>
            <a:r>
              <a:rPr lang="en-US" dirty="0" smtClean="0"/>
              <a:t> </a:t>
            </a:r>
            <a:r>
              <a:rPr lang="en-US" dirty="0" err="1" smtClean="0"/>
              <a:t>bermacam</a:t>
            </a:r>
            <a:r>
              <a:rPr lang="en-US" dirty="0" smtClean="0"/>
              <a:t> </a:t>
            </a:r>
            <a:r>
              <a:rPr lang="en-US" dirty="0" err="1" smtClean="0"/>
              <a:t>masukan</a:t>
            </a:r>
            <a:endParaRPr lang="en-US" dirty="0" smtClean="0"/>
          </a:p>
        </p:txBody>
      </p:sp>
      <p:sp>
        <p:nvSpPr>
          <p:cNvPr id="4" name="Content Placeholder 2"/>
          <p:cNvSpPr txBox="1">
            <a:spLocks/>
          </p:cNvSpPr>
          <p:nvPr/>
        </p:nvSpPr>
        <p:spPr bwMode="auto">
          <a:xfrm>
            <a:off x="685800" y="3505200"/>
            <a:ext cx="8305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en-US" dirty="0" smtClean="0"/>
              <a:t>Batas </a:t>
            </a:r>
            <a:r>
              <a:rPr lang="en-US" dirty="0" err="1" smtClean="0"/>
              <a:t>perbedaan</a:t>
            </a:r>
            <a:r>
              <a:rPr lang="en-US" dirty="0" smtClean="0"/>
              <a:t> ; </a:t>
            </a:r>
            <a:r>
              <a:rPr lang="en-US" dirty="0" err="1" smtClean="0"/>
              <a:t>Pada</a:t>
            </a:r>
            <a:r>
              <a:rPr lang="en-US" dirty="0" smtClean="0"/>
              <a:t> “ Margin “</a:t>
            </a:r>
          </a:p>
          <a:p>
            <a:pPr lvl="1" eaLnBrk="1" hangingPunct="1"/>
            <a:r>
              <a:rPr lang="en-US" dirty="0" smtClean="0"/>
              <a:t>Margin </a:t>
            </a:r>
            <a:r>
              <a:rPr lang="en-US" dirty="0" err="1" smtClean="0"/>
              <a:t>adalah</a:t>
            </a:r>
            <a:r>
              <a:rPr lang="en-US" dirty="0" smtClean="0"/>
              <a:t> </a:t>
            </a:r>
            <a:r>
              <a:rPr lang="en-US" dirty="0" err="1" smtClean="0"/>
              <a:t>selisih</a:t>
            </a:r>
            <a:r>
              <a:rPr lang="en-US" dirty="0" smtClean="0"/>
              <a:t> </a:t>
            </a:r>
            <a:r>
              <a:rPr lang="en-US" dirty="0" err="1" smtClean="0"/>
              <a:t>antara</a:t>
            </a:r>
            <a:r>
              <a:rPr lang="en-US" dirty="0" smtClean="0"/>
              <a:t> </a:t>
            </a:r>
            <a:r>
              <a:rPr lang="en-US" dirty="0" err="1" smtClean="0"/>
              <a:t>nilai</a:t>
            </a:r>
            <a:r>
              <a:rPr lang="en-US" dirty="0" smtClean="0"/>
              <a:t> </a:t>
            </a:r>
            <a:r>
              <a:rPr lang="en-US" dirty="0" err="1" smtClean="0"/>
              <a:t>dan</a:t>
            </a:r>
            <a:r>
              <a:rPr lang="en-US" dirty="0" smtClean="0"/>
              <a:t> </a:t>
            </a:r>
            <a:r>
              <a:rPr lang="en-US" dirty="0" err="1" smtClean="0"/>
              <a:t>biaya</a:t>
            </a:r>
            <a:endParaRPr lang="en-US" dirty="0" smtClean="0"/>
          </a:p>
        </p:txBody>
      </p:sp>
      <p:sp>
        <p:nvSpPr>
          <p:cNvPr id="5" name="Content Placeholder 2"/>
          <p:cNvSpPr txBox="1">
            <a:spLocks/>
          </p:cNvSpPr>
          <p:nvPr/>
        </p:nvSpPr>
        <p:spPr bwMode="auto">
          <a:xfrm>
            <a:off x="685800" y="4800600"/>
            <a:ext cx="8305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en-US" dirty="0" err="1" smtClean="0"/>
              <a:t>Bagi</a:t>
            </a:r>
            <a:r>
              <a:rPr lang="en-US" dirty="0" smtClean="0"/>
              <a:t> </a:t>
            </a:r>
            <a:r>
              <a:rPr lang="en-US" dirty="0" err="1" smtClean="0"/>
              <a:t>organisasi</a:t>
            </a:r>
            <a:r>
              <a:rPr lang="en-US" dirty="0" smtClean="0"/>
              <a:t> </a:t>
            </a:r>
            <a:r>
              <a:rPr lang="en-US" dirty="0" err="1" smtClean="0"/>
              <a:t>atau</a:t>
            </a:r>
            <a:r>
              <a:rPr lang="en-US" dirty="0" smtClean="0"/>
              <a:t> </a:t>
            </a:r>
            <a:r>
              <a:rPr lang="en-US" dirty="0" err="1" smtClean="0"/>
              <a:t>individu</a:t>
            </a:r>
            <a:r>
              <a:rPr lang="en-US" dirty="0" smtClean="0"/>
              <a:t> : </a:t>
            </a:r>
            <a:r>
              <a:rPr lang="en-US" dirty="0" err="1" smtClean="0"/>
              <a:t>Menciptakan</a:t>
            </a:r>
            <a:r>
              <a:rPr lang="en-US" dirty="0" smtClean="0"/>
              <a:t> </a:t>
            </a:r>
            <a:r>
              <a:rPr lang="en-US" dirty="0" err="1" smtClean="0"/>
              <a:t>nilai</a:t>
            </a:r>
            <a:r>
              <a:rPr lang="en-US" dirty="0" smtClean="0"/>
              <a:t> </a:t>
            </a:r>
            <a:r>
              <a:rPr lang="en-US" dirty="0" err="1" smtClean="0"/>
              <a:t>akan</a:t>
            </a:r>
            <a:r>
              <a:rPr lang="en-US" dirty="0" smtClean="0"/>
              <a:t> </a:t>
            </a:r>
            <a:r>
              <a:rPr lang="en-US" dirty="0" err="1" smtClean="0"/>
              <a:t>bertahan</a:t>
            </a:r>
            <a:r>
              <a:rPr lang="en-US" dirty="0" smtClean="0"/>
              <a:t> </a:t>
            </a:r>
            <a:r>
              <a:rPr lang="en-US" dirty="0" err="1" smtClean="0"/>
              <a:t>dan</a:t>
            </a:r>
            <a:r>
              <a:rPr lang="en-US" dirty="0" smtClean="0"/>
              <a:t> </a:t>
            </a:r>
            <a:r>
              <a:rPr lang="en-US" dirty="0" err="1" smtClean="0"/>
              <a:t>tumbuh</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arn(inVertical)">
                                      <p:cBhvr>
                                        <p:cTn id="7" dur="500"/>
                                        <p:tgtEl>
                                          <p:spTgt spid="512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arn(inVertical)">
                                      <p:cBhvr>
                                        <p:cTn id="10" dur="500"/>
                                        <p:tgtEl>
                                          <p:spTgt spid="512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barn(inVertical)">
                                      <p:cBhvr>
                                        <p:cTn id="13" dur="500"/>
                                        <p:tgtEl>
                                          <p:spTgt spid="51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609600" y="1752600"/>
            <a:ext cx="8305800" cy="2667000"/>
          </a:xfrm>
        </p:spPr>
        <p:txBody>
          <a:bodyPr/>
          <a:lstStyle/>
          <a:p>
            <a:pPr eaLnBrk="1" hangingPunct="1"/>
            <a:r>
              <a:rPr lang="en-US" dirty="0" smtClean="0"/>
              <a:t>Retail </a:t>
            </a:r>
            <a:r>
              <a:rPr lang="en-US" dirty="0" err="1" smtClean="0"/>
              <a:t>makanan</a:t>
            </a:r>
            <a:r>
              <a:rPr lang="en-US" dirty="0" smtClean="0"/>
              <a:t> ;</a:t>
            </a:r>
          </a:p>
          <a:p>
            <a:pPr lvl="1" eaLnBrk="1" hangingPunct="1"/>
            <a:r>
              <a:rPr lang="en-US" dirty="0" err="1" smtClean="0"/>
              <a:t>Makanan</a:t>
            </a:r>
            <a:r>
              <a:rPr lang="en-US" dirty="0" smtClean="0"/>
              <a:t> yang </a:t>
            </a:r>
            <a:r>
              <a:rPr lang="en-US" dirty="0" err="1" smtClean="0"/>
              <a:t>hiegenis</a:t>
            </a:r>
            <a:endParaRPr lang="en-US" dirty="0" smtClean="0"/>
          </a:p>
          <a:p>
            <a:pPr lvl="1" eaLnBrk="1" hangingPunct="1"/>
            <a:r>
              <a:rPr lang="en-US" dirty="0" err="1" smtClean="0"/>
              <a:t>Lokasi</a:t>
            </a:r>
            <a:r>
              <a:rPr lang="en-US" dirty="0" smtClean="0"/>
              <a:t> yang </a:t>
            </a:r>
            <a:r>
              <a:rPr lang="en-US" dirty="0" err="1" smtClean="0"/>
              <a:t>nyaman</a:t>
            </a:r>
            <a:endParaRPr lang="en-US" dirty="0" smtClean="0"/>
          </a:p>
          <a:p>
            <a:pPr lvl="1" eaLnBrk="1" hangingPunct="1"/>
            <a:r>
              <a:rPr lang="en-US" dirty="0" err="1" smtClean="0"/>
              <a:t>Pelayanan</a:t>
            </a:r>
            <a:r>
              <a:rPr lang="en-US" dirty="0" smtClean="0"/>
              <a:t> yang </a:t>
            </a:r>
            <a:r>
              <a:rPr lang="en-US" dirty="0" err="1" smtClean="0"/>
              <a:t>ramah</a:t>
            </a:r>
            <a:r>
              <a:rPr lang="en-US" dirty="0" smtClean="0"/>
              <a:t> </a:t>
            </a:r>
            <a:r>
              <a:rPr lang="en-US" dirty="0" err="1" smtClean="0"/>
              <a:t>dan</a:t>
            </a:r>
            <a:r>
              <a:rPr lang="en-US" dirty="0" smtClean="0"/>
              <a:t> </a:t>
            </a:r>
            <a:r>
              <a:rPr lang="en-US" dirty="0" err="1" smtClean="0"/>
              <a:t>profesional</a:t>
            </a:r>
            <a:endParaRPr lang="en-US" dirty="0" smtClean="0"/>
          </a:p>
        </p:txBody>
      </p:sp>
      <p:sp>
        <p:nvSpPr>
          <p:cNvPr id="4" name="Title 1"/>
          <p:cNvSpPr txBox="1">
            <a:spLocks/>
          </p:cNvSpPr>
          <p:nvPr/>
        </p:nvSpPr>
        <p:spPr bwMode="auto">
          <a:xfrm>
            <a:off x="3276600" y="381000"/>
            <a:ext cx="556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eaLnBrk="1" fontAlgn="base" hangingPunct="1">
              <a:spcBef>
                <a:spcPct val="0"/>
              </a:spcBef>
              <a:spcAft>
                <a:spcPct val="0"/>
              </a:spcAft>
              <a:defRPr sz="3600">
                <a:solidFill>
                  <a:schemeClr val="tx2"/>
                </a:solidFill>
                <a:latin typeface="Arial Black" pitchFamily="34" charset="0"/>
              </a:defRPr>
            </a:lvl6pPr>
            <a:lvl7pPr marL="914400" algn="l" rtl="0" eaLnBrk="1" fontAlgn="base" hangingPunct="1">
              <a:spcBef>
                <a:spcPct val="0"/>
              </a:spcBef>
              <a:spcAft>
                <a:spcPct val="0"/>
              </a:spcAft>
              <a:defRPr sz="3600">
                <a:solidFill>
                  <a:schemeClr val="tx2"/>
                </a:solidFill>
                <a:latin typeface="Arial Black" pitchFamily="34" charset="0"/>
              </a:defRPr>
            </a:lvl7pPr>
            <a:lvl8pPr marL="1371600" algn="l" rtl="0" eaLnBrk="1" fontAlgn="base" hangingPunct="1">
              <a:spcBef>
                <a:spcPct val="0"/>
              </a:spcBef>
              <a:spcAft>
                <a:spcPct val="0"/>
              </a:spcAft>
              <a:defRPr sz="3600">
                <a:solidFill>
                  <a:schemeClr val="tx2"/>
                </a:solidFill>
                <a:latin typeface="Arial Black" pitchFamily="34" charset="0"/>
              </a:defRPr>
            </a:lvl8pPr>
            <a:lvl9pPr marL="1828800" algn="l" rtl="0" eaLnBrk="1" fontAlgn="base" hangingPunct="1">
              <a:spcBef>
                <a:spcPct val="0"/>
              </a:spcBef>
              <a:spcAft>
                <a:spcPct val="0"/>
              </a:spcAft>
              <a:defRPr sz="3600">
                <a:solidFill>
                  <a:schemeClr val="tx2"/>
                </a:solidFill>
                <a:latin typeface="Arial Black" pitchFamily="34" charset="0"/>
              </a:defRPr>
            </a:lvl9pPr>
          </a:lstStyle>
          <a:p>
            <a:pPr eaLnBrk="1" hangingPunct="1"/>
            <a:r>
              <a:rPr lang="id-ID" sz="3200" dirty="0" smtClean="0"/>
              <a:t>Contoh Menciptakan Nilai</a:t>
            </a:r>
            <a:endParaRPr lang="en-US" sz="3200" dirty="0" smtClean="0"/>
          </a:p>
        </p:txBody>
      </p:sp>
      <p:sp>
        <p:nvSpPr>
          <p:cNvPr id="5" name="Content Placeholder 2"/>
          <p:cNvSpPr txBox="1">
            <a:spLocks/>
          </p:cNvSpPr>
          <p:nvPr/>
        </p:nvSpPr>
        <p:spPr bwMode="auto">
          <a:xfrm>
            <a:off x="609600" y="4191000"/>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en-US" dirty="0" smtClean="0"/>
              <a:t>Perusahaan </a:t>
            </a:r>
            <a:r>
              <a:rPr lang="en-US" dirty="0" err="1" smtClean="0"/>
              <a:t>penerbangan</a:t>
            </a:r>
            <a:endParaRPr lang="en-US" dirty="0" smtClean="0"/>
          </a:p>
          <a:p>
            <a:pPr lvl="1" eaLnBrk="1" hangingPunct="1"/>
            <a:r>
              <a:rPr lang="en-US" dirty="0" err="1" smtClean="0"/>
              <a:t>Pelayanan</a:t>
            </a:r>
            <a:r>
              <a:rPr lang="en-US" dirty="0" smtClean="0"/>
              <a:t> yang </a:t>
            </a:r>
            <a:r>
              <a:rPr lang="en-US" dirty="0" err="1" smtClean="0"/>
              <a:t>ramah</a:t>
            </a:r>
            <a:r>
              <a:rPr lang="en-US" dirty="0" smtClean="0"/>
              <a:t> </a:t>
            </a:r>
            <a:r>
              <a:rPr lang="en-US" dirty="0" err="1" smtClean="0"/>
              <a:t>dan</a:t>
            </a:r>
            <a:r>
              <a:rPr lang="en-US" dirty="0" smtClean="0"/>
              <a:t> </a:t>
            </a:r>
            <a:r>
              <a:rPr lang="en-US" dirty="0" err="1" smtClean="0"/>
              <a:t>aman</a:t>
            </a:r>
            <a:endParaRPr lang="en-US" dirty="0" smtClean="0"/>
          </a:p>
          <a:p>
            <a:pPr lvl="1" eaLnBrk="1" hangingPunct="1"/>
            <a:r>
              <a:rPr lang="en-US" dirty="0" err="1" smtClean="0"/>
              <a:t>Tepat</a:t>
            </a:r>
            <a:r>
              <a:rPr lang="en-US" dirty="0" smtClean="0"/>
              <a:t> </a:t>
            </a:r>
            <a:r>
              <a:rPr lang="en-US" dirty="0" err="1" smtClean="0"/>
              <a:t>waktu</a:t>
            </a:r>
            <a:endParaRPr lang="en-US" dirty="0" smtClean="0"/>
          </a:p>
          <a:p>
            <a:pPr lvl="1" eaLnBrk="1" hangingPunct="1"/>
            <a:r>
              <a:rPr lang="en-US" dirty="0" err="1" smtClean="0"/>
              <a:t>Kargo</a:t>
            </a:r>
            <a:r>
              <a:rPr lang="en-US" dirty="0" smtClean="0"/>
              <a:t> </a:t>
            </a:r>
            <a:r>
              <a:rPr lang="en-US" dirty="0" err="1" smtClean="0"/>
              <a:t>tepat</a:t>
            </a:r>
            <a:r>
              <a:rPr lang="en-US" dirty="0" smtClean="0"/>
              <a:t> </a:t>
            </a:r>
            <a:r>
              <a:rPr lang="en-US" dirty="0" err="1" smtClean="0"/>
              <a:t>waktu</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arn(inVertical)">
                                      <p:cBhvr>
                                        <p:cTn id="7" dur="500"/>
                                        <p:tgtEl>
                                          <p:spTgt spid="614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arn(inVertical)">
                                      <p:cBhvr>
                                        <p:cTn id="10" dur="500"/>
                                        <p:tgtEl>
                                          <p:spTgt spid="614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arn(inVertical)">
                                      <p:cBhvr>
                                        <p:cTn id="13" dur="500"/>
                                        <p:tgtEl>
                                          <p:spTgt spid="6147">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arn(inVertical)">
                                      <p:cBhvr>
                                        <p:cTn id="16" dur="500"/>
                                        <p:tgtEl>
                                          <p:spTgt spid="61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barn(inVertical)">
                                      <p:cBhvr>
                                        <p:cTn id="21" dur="500"/>
                                        <p:tgtEl>
                                          <p:spTgt spid="5">
                                            <p:txEl>
                                              <p:pRg st="0" end="0"/>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arn(inVertical)">
                                      <p:cBhvr>
                                        <p:cTn id="24" dur="500"/>
                                        <p:tgtEl>
                                          <p:spTgt spid="5">
                                            <p:txEl>
                                              <p:pRg st="1" end="1"/>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arn(inVertical)">
                                      <p:cBhvr>
                                        <p:cTn id="27" dur="500"/>
                                        <p:tgtEl>
                                          <p:spTgt spid="5">
                                            <p:txEl>
                                              <p:pRg st="2" end="2"/>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barn(inVertical)">
                                      <p:cBhvr>
                                        <p:cTn id="3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Proses Bisnis</a:t>
            </a:r>
          </a:p>
        </p:txBody>
      </p:sp>
      <p:sp>
        <p:nvSpPr>
          <p:cNvPr id="7171" name="Content Placeholder 2"/>
          <p:cNvSpPr>
            <a:spLocks noGrp="1"/>
          </p:cNvSpPr>
          <p:nvPr>
            <p:ph idx="1"/>
          </p:nvPr>
        </p:nvSpPr>
        <p:spPr>
          <a:xfrm>
            <a:off x="609600" y="1752600"/>
            <a:ext cx="8305800" cy="762000"/>
          </a:xfrm>
        </p:spPr>
        <p:txBody>
          <a:bodyPr/>
          <a:lstStyle/>
          <a:p>
            <a:pPr eaLnBrk="1" hangingPunct="1"/>
            <a:r>
              <a:rPr lang="en-US" dirty="0" err="1" smtClean="0"/>
              <a:t>Menciptakan</a:t>
            </a:r>
            <a:r>
              <a:rPr lang="en-US" dirty="0" smtClean="0"/>
              <a:t> </a:t>
            </a:r>
            <a:r>
              <a:rPr lang="en-US" dirty="0" err="1" smtClean="0"/>
              <a:t>nilai</a:t>
            </a:r>
            <a:r>
              <a:rPr lang="en-US" dirty="0" smtClean="0"/>
              <a:t> </a:t>
            </a:r>
            <a:r>
              <a:rPr lang="en-US" dirty="0" err="1" smtClean="0"/>
              <a:t>melalui</a:t>
            </a:r>
            <a:r>
              <a:rPr lang="en-US" dirty="0" smtClean="0"/>
              <a:t> </a:t>
            </a:r>
            <a:r>
              <a:rPr lang="en-US" dirty="0" err="1" smtClean="0"/>
              <a:t>barang</a:t>
            </a:r>
            <a:r>
              <a:rPr lang="en-US" dirty="0" smtClean="0"/>
              <a:t> </a:t>
            </a:r>
            <a:r>
              <a:rPr lang="en-US" dirty="0" err="1" smtClean="0"/>
              <a:t>dan</a:t>
            </a:r>
            <a:r>
              <a:rPr lang="en-US" dirty="0" smtClean="0"/>
              <a:t> </a:t>
            </a:r>
            <a:r>
              <a:rPr lang="en-US" dirty="0" err="1" smtClean="0"/>
              <a:t>jasa</a:t>
            </a:r>
            <a:endParaRPr lang="en-US" dirty="0" smtClean="0"/>
          </a:p>
          <a:p>
            <a:pPr eaLnBrk="1" hangingPunct="1"/>
            <a:endParaRPr lang="en-US" dirty="0" smtClean="0"/>
          </a:p>
        </p:txBody>
      </p:sp>
      <p:sp>
        <p:nvSpPr>
          <p:cNvPr id="4" name="Content Placeholder 2"/>
          <p:cNvSpPr txBox="1">
            <a:spLocks/>
          </p:cNvSpPr>
          <p:nvPr/>
        </p:nvSpPr>
        <p:spPr bwMode="auto">
          <a:xfrm>
            <a:off x="609600" y="2590800"/>
            <a:ext cx="8305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en-US" dirty="0" err="1" smtClean="0"/>
              <a:t>Barang</a:t>
            </a:r>
            <a:r>
              <a:rPr lang="en-US" dirty="0" smtClean="0"/>
              <a:t> </a:t>
            </a:r>
            <a:r>
              <a:rPr lang="en-US" dirty="0" err="1" smtClean="0"/>
              <a:t>dan</a:t>
            </a:r>
            <a:r>
              <a:rPr lang="en-US" dirty="0" smtClean="0"/>
              <a:t> </a:t>
            </a:r>
            <a:r>
              <a:rPr lang="en-US" dirty="0" err="1" smtClean="0"/>
              <a:t>jasa</a:t>
            </a:r>
            <a:r>
              <a:rPr lang="en-US" dirty="0" smtClean="0"/>
              <a:t> </a:t>
            </a:r>
            <a:r>
              <a:rPr lang="en-US" dirty="0" err="1" smtClean="0"/>
              <a:t>disediakan</a:t>
            </a:r>
            <a:r>
              <a:rPr lang="en-US" dirty="0" smtClean="0"/>
              <a:t> </a:t>
            </a:r>
            <a:r>
              <a:rPr lang="en-US" dirty="0" err="1" smtClean="0"/>
              <a:t>melalui</a:t>
            </a:r>
            <a:r>
              <a:rPr lang="en-US" dirty="0" smtClean="0"/>
              <a:t> </a:t>
            </a:r>
            <a:r>
              <a:rPr lang="en-US" dirty="0" err="1" smtClean="0"/>
              <a:t>serangkaian</a:t>
            </a:r>
            <a:r>
              <a:rPr lang="en-US" dirty="0" smtClean="0"/>
              <a:t> proses </a:t>
            </a:r>
            <a:r>
              <a:rPr lang="en-US" dirty="0" err="1" smtClean="0"/>
              <a:t>bisnis</a:t>
            </a:r>
            <a:endParaRPr lang="en-US" dirty="0" smtClean="0"/>
          </a:p>
        </p:txBody>
      </p:sp>
      <p:sp>
        <p:nvSpPr>
          <p:cNvPr id="5" name="Content Placeholder 2"/>
          <p:cNvSpPr txBox="1">
            <a:spLocks/>
          </p:cNvSpPr>
          <p:nvPr/>
        </p:nvSpPr>
        <p:spPr bwMode="auto">
          <a:xfrm>
            <a:off x="609600" y="3810000"/>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en-US" dirty="0" smtClean="0"/>
              <a:t>Proses </a:t>
            </a:r>
            <a:r>
              <a:rPr lang="en-US" dirty="0" err="1" smtClean="0"/>
              <a:t>bisnis</a:t>
            </a:r>
            <a:r>
              <a:rPr lang="en-US" dirty="0" smtClean="0"/>
              <a:t> ad</a:t>
            </a:r>
            <a:r>
              <a:rPr lang="id-ID" dirty="0" smtClean="0"/>
              <a:t>alah</a:t>
            </a:r>
            <a:r>
              <a:rPr lang="en-US" dirty="0" smtClean="0"/>
              <a:t>:</a:t>
            </a:r>
          </a:p>
          <a:p>
            <a:pPr lvl="1" eaLnBrk="1" hangingPunct="1"/>
            <a:r>
              <a:rPr lang="en-US" dirty="0" err="1" smtClean="0"/>
              <a:t>Serangkaian</a:t>
            </a:r>
            <a:r>
              <a:rPr lang="en-US" dirty="0" smtClean="0"/>
              <a:t> </a:t>
            </a:r>
            <a:r>
              <a:rPr lang="en-US" dirty="0" err="1" smtClean="0"/>
              <a:t>aktivitas</a:t>
            </a:r>
            <a:r>
              <a:rPr lang="en-US" dirty="0" smtClean="0"/>
              <a:t> yang </a:t>
            </a:r>
            <a:r>
              <a:rPr lang="en-US" dirty="0" err="1" smtClean="0"/>
              <a:t>menyempurnakan</a:t>
            </a:r>
            <a:r>
              <a:rPr lang="en-US" dirty="0" smtClean="0"/>
              <a:t> </a:t>
            </a:r>
            <a:r>
              <a:rPr lang="en-US" dirty="0" err="1" smtClean="0"/>
              <a:t>sebuah</a:t>
            </a:r>
            <a:r>
              <a:rPr lang="en-US" dirty="0" smtClean="0"/>
              <a:t> </a:t>
            </a:r>
            <a:r>
              <a:rPr lang="en-US" dirty="0" err="1" smtClean="0"/>
              <a:t>tujuan</a:t>
            </a:r>
            <a:r>
              <a:rPr lang="en-US" dirty="0" smtClean="0"/>
              <a:t> </a:t>
            </a:r>
            <a:r>
              <a:rPr lang="en-US" dirty="0" err="1" smtClean="0"/>
              <a:t>atau</a:t>
            </a:r>
            <a:r>
              <a:rPr lang="en-US" dirty="0" smtClean="0"/>
              <a:t> </a:t>
            </a:r>
            <a:r>
              <a:rPr lang="en-US" dirty="0" err="1" smtClean="0"/>
              <a:t>sasaran</a:t>
            </a:r>
            <a:r>
              <a:rPr lang="en-US" dirty="0" smtClean="0"/>
              <a:t> </a:t>
            </a:r>
            <a:r>
              <a:rPr lang="en-US" dirty="0" err="1" smtClean="0"/>
              <a:t>bisnis</a:t>
            </a:r>
            <a:endParaRPr lang="en-US" dirty="0" smtClean="0"/>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arn(inVertic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Proses Bisnis</a:t>
            </a:r>
          </a:p>
        </p:txBody>
      </p:sp>
      <p:sp>
        <p:nvSpPr>
          <p:cNvPr id="8195" name="Content Placeholder 2"/>
          <p:cNvSpPr>
            <a:spLocks noGrp="1"/>
          </p:cNvSpPr>
          <p:nvPr>
            <p:ph idx="1"/>
          </p:nvPr>
        </p:nvSpPr>
        <p:spPr/>
        <p:txBody>
          <a:bodyPr/>
          <a:lstStyle/>
          <a:p>
            <a:pPr eaLnBrk="1" hangingPunct="1"/>
            <a:r>
              <a:rPr lang="en-US" smtClean="0"/>
              <a:t>Setiap organisasi umumnya memiliki tiga proses bisnis :</a:t>
            </a:r>
          </a:p>
          <a:p>
            <a:pPr lvl="1" eaLnBrk="1" hangingPunct="1"/>
            <a:r>
              <a:rPr lang="en-US" smtClean="0"/>
              <a:t>Proses pembayaran-akuisisi</a:t>
            </a:r>
          </a:p>
          <a:p>
            <a:pPr lvl="1" eaLnBrk="1" hangingPunct="1"/>
            <a:r>
              <a:rPr lang="en-US" smtClean="0"/>
              <a:t>Proses Konversi-Pengubahan</a:t>
            </a:r>
          </a:p>
          <a:p>
            <a:pPr lvl="1" eaLnBrk="1" hangingPunct="1"/>
            <a:r>
              <a:rPr lang="en-US" smtClean="0"/>
              <a:t>Proses Pengumpulan-penjualan</a:t>
            </a:r>
          </a:p>
          <a:p>
            <a:pPr eaLnBrk="1" hangingPunct="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5"/>
          <p:cNvGrpSpPr>
            <a:grpSpLocks/>
          </p:cNvGrpSpPr>
          <p:nvPr/>
        </p:nvGrpSpPr>
        <p:grpSpPr bwMode="auto">
          <a:xfrm>
            <a:off x="76200" y="3790950"/>
            <a:ext cx="8985250" cy="2762250"/>
            <a:chOff x="0" y="2201"/>
            <a:chExt cx="5660" cy="1740"/>
          </a:xfrm>
        </p:grpSpPr>
        <p:sp>
          <p:nvSpPr>
            <p:cNvPr id="9242" name="Rectangle 2"/>
            <p:cNvSpPr>
              <a:spLocks noChangeArrowheads="1"/>
            </p:cNvSpPr>
            <p:nvPr/>
          </p:nvSpPr>
          <p:spPr bwMode="auto">
            <a:xfrm>
              <a:off x="0" y="2208"/>
              <a:ext cx="5660" cy="1733"/>
            </a:xfrm>
            <a:prstGeom prst="rect">
              <a:avLst/>
            </a:prstGeom>
            <a:solidFill>
              <a:schemeClr val="bg2"/>
            </a:solidFill>
            <a:ln w="12700">
              <a:solidFill>
                <a:schemeClr val="tx1"/>
              </a:solidFill>
              <a:miter lim="800000"/>
              <a:headEnd/>
              <a:tailEnd/>
            </a:ln>
          </p:spPr>
          <p:txBody>
            <a:bodyPr wrap="none" anchor="ctr"/>
            <a:lstStyle/>
            <a:p>
              <a:endParaRPr lang="id-ID"/>
            </a:p>
          </p:txBody>
        </p:sp>
        <p:sp>
          <p:nvSpPr>
            <p:cNvPr id="9243" name="Rectangle 14"/>
            <p:cNvSpPr>
              <a:spLocks noChangeArrowheads="1"/>
            </p:cNvSpPr>
            <p:nvPr/>
          </p:nvSpPr>
          <p:spPr bwMode="auto">
            <a:xfrm>
              <a:off x="2176" y="2201"/>
              <a:ext cx="145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p>
              <a:pPr algn="ctr" defTabSz="1490663"/>
              <a:r>
                <a:rPr lang="en-US" b="1">
                  <a:solidFill>
                    <a:schemeClr val="tx2"/>
                  </a:solidFill>
                </a:rPr>
                <a:t>ORGANIZATION</a:t>
              </a:r>
            </a:p>
          </p:txBody>
        </p:sp>
        <p:sp>
          <p:nvSpPr>
            <p:cNvPr id="9244" name="Oval 15"/>
            <p:cNvSpPr>
              <a:spLocks noChangeArrowheads="1"/>
            </p:cNvSpPr>
            <p:nvPr/>
          </p:nvSpPr>
          <p:spPr bwMode="auto">
            <a:xfrm>
              <a:off x="2167" y="2453"/>
              <a:ext cx="1322" cy="977"/>
            </a:xfrm>
            <a:prstGeom prst="ellipse">
              <a:avLst/>
            </a:prstGeom>
            <a:solidFill>
              <a:schemeClr val="accent1"/>
            </a:solidFill>
            <a:ln w="12700">
              <a:solidFill>
                <a:schemeClr val="tx1"/>
              </a:solidFill>
              <a:round/>
              <a:headEnd/>
              <a:tailEnd/>
            </a:ln>
          </p:spPr>
          <p:txBody>
            <a:bodyPr lIns="127000" tIns="63500" rIns="127000" bIns="63500" anchor="ctr"/>
            <a:lstStyle/>
            <a:p>
              <a:pPr algn="ctr" defTabSz="1490663"/>
              <a:r>
                <a:rPr lang="en-US"/>
                <a:t>Conversion</a:t>
              </a:r>
              <a:br>
                <a:rPr lang="en-US"/>
              </a:br>
              <a:r>
                <a:rPr lang="en-US"/>
                <a:t>Process</a:t>
              </a:r>
            </a:p>
          </p:txBody>
        </p:sp>
      </p:grpSp>
      <p:sp>
        <p:nvSpPr>
          <p:cNvPr id="9232" name="Rectangle 17"/>
          <p:cNvSpPr>
            <a:spLocks noChangeArrowheads="1"/>
          </p:cNvSpPr>
          <p:nvPr/>
        </p:nvSpPr>
        <p:spPr bwMode="auto">
          <a:xfrm>
            <a:off x="6140450" y="1820862"/>
            <a:ext cx="1290638" cy="588963"/>
          </a:xfrm>
          <a:prstGeom prst="rect">
            <a:avLst/>
          </a:prstGeom>
          <a:solidFill>
            <a:schemeClr val="accent2"/>
          </a:solidFill>
          <a:ln w="12700">
            <a:solidFill>
              <a:srgbClr val="7030A0"/>
            </a:solidFill>
            <a:miter lim="800000"/>
            <a:headEnd/>
            <a:tailEnd/>
          </a:ln>
        </p:spPr>
        <p:txBody>
          <a:bodyPr wrap="none" lIns="127000" tIns="63500" rIns="127000" bIns="63500" anchor="ctr"/>
          <a:lstStyle/>
          <a:p>
            <a:pPr algn="ctr" defTabSz="1490663"/>
            <a:r>
              <a:rPr lang="en-US" b="1">
                <a:solidFill>
                  <a:schemeClr val="bg2"/>
                </a:solidFill>
              </a:rPr>
              <a:t>Customers</a:t>
            </a:r>
          </a:p>
        </p:txBody>
      </p:sp>
      <p:sp>
        <p:nvSpPr>
          <p:cNvPr id="9233" name="Rectangle 18"/>
          <p:cNvSpPr>
            <a:spLocks noChangeArrowheads="1"/>
          </p:cNvSpPr>
          <p:nvPr/>
        </p:nvSpPr>
        <p:spPr bwMode="auto">
          <a:xfrm>
            <a:off x="5334000" y="4811365"/>
            <a:ext cx="1676400" cy="151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000" tIns="63500" rIns="127000" bIns="63500">
            <a:spAutoFit/>
          </a:bodyPr>
          <a:lstStyle/>
          <a:p>
            <a:pPr algn="ctr" defTabSz="1490663"/>
            <a:r>
              <a:rPr lang="en-US" b="1" dirty="0">
                <a:solidFill>
                  <a:schemeClr val="tx2"/>
                </a:solidFill>
              </a:rPr>
              <a:t>Provides</a:t>
            </a:r>
          </a:p>
          <a:p>
            <a:pPr algn="ctr" defTabSz="1490663"/>
            <a:r>
              <a:rPr lang="en-US" b="1" dirty="0">
                <a:solidFill>
                  <a:schemeClr val="tx2"/>
                </a:solidFill>
              </a:rPr>
              <a:t>Finished Goods and Services to Customers</a:t>
            </a:r>
          </a:p>
        </p:txBody>
      </p:sp>
      <p:sp>
        <p:nvSpPr>
          <p:cNvPr id="9234" name="Line 19"/>
          <p:cNvSpPr>
            <a:spLocks noChangeShapeType="1"/>
          </p:cNvSpPr>
          <p:nvPr/>
        </p:nvSpPr>
        <p:spPr bwMode="auto">
          <a:xfrm>
            <a:off x="5600700" y="4684712"/>
            <a:ext cx="1152525" cy="0"/>
          </a:xfrm>
          <a:prstGeom prst="line">
            <a:avLst/>
          </a:prstGeom>
          <a:ln>
            <a:headEnd type="none" w="sm" len="sm"/>
            <a:tailEnd type="stealth" w="med" len="lg"/>
          </a:ln>
        </p:spPr>
        <p:style>
          <a:lnRef idx="3">
            <a:schemeClr val="accent1"/>
          </a:lnRef>
          <a:fillRef idx="0">
            <a:schemeClr val="accent1"/>
          </a:fillRef>
          <a:effectRef idx="2">
            <a:schemeClr val="accent1"/>
          </a:effectRef>
          <a:fontRef idx="minor">
            <a:schemeClr val="tx1"/>
          </a:fontRef>
        </p:style>
        <p:txBody>
          <a:bodyPr wrap="none" anchor="ctr"/>
          <a:lstStyle/>
          <a:p>
            <a:endParaRPr lang="id-ID"/>
          </a:p>
        </p:txBody>
      </p:sp>
      <p:sp>
        <p:nvSpPr>
          <p:cNvPr id="9235" name="Oval 20"/>
          <p:cNvSpPr>
            <a:spLocks noChangeArrowheads="1"/>
          </p:cNvSpPr>
          <p:nvPr/>
        </p:nvSpPr>
        <p:spPr bwMode="auto">
          <a:xfrm>
            <a:off x="6734175" y="4191000"/>
            <a:ext cx="1943100" cy="1538288"/>
          </a:xfrm>
          <a:prstGeom prst="ellipse">
            <a:avLst/>
          </a:prstGeom>
          <a:solidFill>
            <a:schemeClr val="accent1"/>
          </a:solidFill>
          <a:ln w="12700">
            <a:solidFill>
              <a:srgbClr val="002060"/>
            </a:solidFill>
            <a:round/>
            <a:headEnd/>
            <a:tailEnd/>
          </a:ln>
        </p:spPr>
        <p:txBody>
          <a:bodyPr lIns="127000" tIns="63500" rIns="127000" bIns="63500" anchor="ctr"/>
          <a:lstStyle/>
          <a:p>
            <a:pPr algn="ctr" defTabSz="1490663"/>
            <a:r>
              <a:rPr lang="en-US"/>
              <a:t>Sales/</a:t>
            </a:r>
            <a:br>
              <a:rPr lang="en-US"/>
            </a:br>
            <a:r>
              <a:rPr lang="en-US"/>
              <a:t>Collection</a:t>
            </a:r>
          </a:p>
          <a:p>
            <a:pPr algn="ctr" defTabSz="1490663"/>
            <a:r>
              <a:rPr lang="en-US"/>
              <a:t>Process</a:t>
            </a:r>
          </a:p>
        </p:txBody>
      </p:sp>
      <p:sp>
        <p:nvSpPr>
          <p:cNvPr id="9236" name="Line 21"/>
          <p:cNvSpPr>
            <a:spLocks noChangeShapeType="1"/>
          </p:cNvSpPr>
          <p:nvPr/>
        </p:nvSpPr>
        <p:spPr bwMode="auto">
          <a:xfrm flipH="1">
            <a:off x="5626100" y="2143125"/>
            <a:ext cx="514350" cy="0"/>
          </a:xfrm>
          <a:prstGeom prst="line">
            <a:avLst/>
          </a:prstGeom>
          <a:ln>
            <a:headEnd type="none" w="sm" len="sm"/>
            <a:tailEnd type="none" w="sm" len="sm"/>
          </a:ln>
        </p:spPr>
        <p:style>
          <a:lnRef idx="2">
            <a:schemeClr val="accent4"/>
          </a:lnRef>
          <a:fillRef idx="0">
            <a:schemeClr val="accent4"/>
          </a:fillRef>
          <a:effectRef idx="1">
            <a:schemeClr val="accent4"/>
          </a:effectRef>
          <a:fontRef idx="minor">
            <a:schemeClr val="tx1"/>
          </a:fontRef>
        </p:style>
        <p:txBody>
          <a:bodyPr wrap="none" anchor="ctr"/>
          <a:lstStyle/>
          <a:p>
            <a:endParaRPr lang="id-ID"/>
          </a:p>
        </p:txBody>
      </p:sp>
      <p:sp>
        <p:nvSpPr>
          <p:cNvPr id="9237" name="Line 22"/>
          <p:cNvSpPr>
            <a:spLocks noChangeShapeType="1"/>
          </p:cNvSpPr>
          <p:nvPr/>
        </p:nvSpPr>
        <p:spPr bwMode="auto">
          <a:xfrm>
            <a:off x="5626100" y="2143125"/>
            <a:ext cx="0" cy="1644650"/>
          </a:xfrm>
          <a:prstGeom prst="line">
            <a:avLst/>
          </a:prstGeom>
          <a:ln>
            <a:headEnd type="arrow" w="med" len="med"/>
            <a:tailEnd/>
          </a:ln>
        </p:spPr>
        <p:style>
          <a:lnRef idx="2">
            <a:schemeClr val="accent4"/>
          </a:lnRef>
          <a:fillRef idx="0">
            <a:schemeClr val="accent4"/>
          </a:fillRef>
          <a:effectRef idx="1">
            <a:schemeClr val="accent4"/>
          </a:effectRef>
          <a:fontRef idx="minor">
            <a:schemeClr val="tx1"/>
          </a:fontRef>
        </p:style>
        <p:txBody>
          <a:bodyPr wrap="none" anchor="ctr"/>
          <a:lstStyle/>
          <a:p>
            <a:endParaRPr lang="id-ID"/>
          </a:p>
        </p:txBody>
      </p:sp>
      <p:sp>
        <p:nvSpPr>
          <p:cNvPr id="9238" name="Line 23"/>
          <p:cNvSpPr>
            <a:spLocks noChangeShapeType="1"/>
          </p:cNvSpPr>
          <p:nvPr/>
        </p:nvSpPr>
        <p:spPr bwMode="auto">
          <a:xfrm>
            <a:off x="7494588" y="2143125"/>
            <a:ext cx="769938" cy="0"/>
          </a:xfrm>
          <a:prstGeom prst="line">
            <a:avLst/>
          </a:prstGeom>
          <a:ln>
            <a:headEnd type="none" w="med" len="lg"/>
            <a:tailEnd type="none" w="sm" len="sm"/>
          </a:ln>
        </p:spPr>
        <p:style>
          <a:lnRef idx="2">
            <a:schemeClr val="accent4"/>
          </a:lnRef>
          <a:fillRef idx="0">
            <a:schemeClr val="accent4"/>
          </a:fillRef>
          <a:effectRef idx="1">
            <a:schemeClr val="accent4"/>
          </a:effectRef>
          <a:fontRef idx="minor">
            <a:schemeClr val="tx1"/>
          </a:fontRef>
        </p:style>
        <p:txBody>
          <a:bodyPr wrap="none" anchor="ctr"/>
          <a:lstStyle/>
          <a:p>
            <a:endParaRPr lang="id-ID"/>
          </a:p>
        </p:txBody>
      </p:sp>
      <p:sp>
        <p:nvSpPr>
          <p:cNvPr id="9239" name="Line 24"/>
          <p:cNvSpPr>
            <a:spLocks noChangeShapeType="1"/>
          </p:cNvSpPr>
          <p:nvPr/>
        </p:nvSpPr>
        <p:spPr bwMode="auto">
          <a:xfrm>
            <a:off x="8272463" y="2143125"/>
            <a:ext cx="0" cy="1644650"/>
          </a:xfrm>
          <a:prstGeom prst="line">
            <a:avLst/>
          </a:prstGeom>
          <a:ln>
            <a:headEnd type="none" w="sm" len="sm"/>
            <a:tailEnd type="arrow"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id-ID"/>
          </a:p>
        </p:txBody>
      </p:sp>
      <p:sp>
        <p:nvSpPr>
          <p:cNvPr id="9240" name="Rectangle 25"/>
          <p:cNvSpPr>
            <a:spLocks noChangeArrowheads="1"/>
          </p:cNvSpPr>
          <p:nvPr/>
        </p:nvSpPr>
        <p:spPr bwMode="auto">
          <a:xfrm>
            <a:off x="4724400" y="2563812"/>
            <a:ext cx="1720850" cy="1009650"/>
          </a:xfrm>
          <a:prstGeom prst="rect">
            <a:avLst/>
          </a:prstGeom>
          <a:solidFill>
            <a:schemeClr val="tx1"/>
          </a:solidFill>
          <a:ln w="9525">
            <a:solidFill>
              <a:schemeClr val="accent2"/>
            </a:solidFill>
            <a:miter lim="800000"/>
            <a:headEnd/>
            <a:tailEnd/>
          </a:ln>
        </p:spPr>
        <p:txBody>
          <a:bodyPr lIns="65088" tIns="65088" rIns="65088" bIns="65088" anchor="ctr"/>
          <a:lstStyle/>
          <a:p>
            <a:pPr algn="ctr" defTabSz="1509713"/>
            <a:r>
              <a:rPr lang="en-US" b="1">
                <a:solidFill>
                  <a:schemeClr val="accent1"/>
                </a:solidFill>
              </a:rPr>
              <a:t>Goods and services for</a:t>
            </a:r>
          </a:p>
          <a:p>
            <a:pPr algn="ctr" defTabSz="1509713"/>
            <a:r>
              <a:rPr lang="en-US" b="1">
                <a:solidFill>
                  <a:schemeClr val="accent1"/>
                </a:solidFill>
              </a:rPr>
              <a:t>customers</a:t>
            </a:r>
          </a:p>
        </p:txBody>
      </p:sp>
      <p:sp>
        <p:nvSpPr>
          <p:cNvPr id="9241" name="Rectangle 26"/>
          <p:cNvSpPr>
            <a:spLocks noChangeArrowheads="1"/>
          </p:cNvSpPr>
          <p:nvPr/>
        </p:nvSpPr>
        <p:spPr bwMode="auto">
          <a:xfrm>
            <a:off x="7354888" y="2563812"/>
            <a:ext cx="1646238" cy="1009650"/>
          </a:xfrm>
          <a:prstGeom prst="rect">
            <a:avLst/>
          </a:prstGeom>
          <a:solidFill>
            <a:schemeClr val="tx1"/>
          </a:solidFill>
          <a:ln w="9525">
            <a:solidFill>
              <a:schemeClr val="accent2"/>
            </a:solidFill>
            <a:miter lim="800000"/>
            <a:headEnd/>
            <a:tailEnd/>
          </a:ln>
        </p:spPr>
        <p:txBody>
          <a:bodyPr lIns="65088" tIns="65088" rIns="65088" bIns="65088" anchor="ctr"/>
          <a:lstStyle/>
          <a:p>
            <a:pPr algn="ctr" defTabSz="1509713"/>
            <a:r>
              <a:rPr lang="en-US" b="1">
                <a:solidFill>
                  <a:schemeClr val="accent1"/>
                </a:solidFill>
              </a:rPr>
              <a:t>Payment for Goods and services</a:t>
            </a:r>
          </a:p>
        </p:txBody>
      </p:sp>
      <p:sp>
        <p:nvSpPr>
          <p:cNvPr id="9220" name="Rectangle 31"/>
          <p:cNvSpPr>
            <a:spLocks noGrp="1" noChangeArrowheads="1"/>
          </p:cNvSpPr>
          <p:nvPr>
            <p:ph type="title"/>
          </p:nvPr>
        </p:nvSpPr>
        <p:spPr/>
        <p:txBody>
          <a:bodyPr/>
          <a:lstStyle/>
          <a:p>
            <a:r>
              <a:rPr lang="en-US" sz="3200" dirty="0" smtClean="0"/>
              <a:t>Types of Business Processes</a:t>
            </a:r>
          </a:p>
        </p:txBody>
      </p:sp>
      <p:sp>
        <p:nvSpPr>
          <p:cNvPr id="9222" name="Rectangle 3"/>
          <p:cNvSpPr>
            <a:spLocks noChangeArrowheads="1"/>
          </p:cNvSpPr>
          <p:nvPr/>
        </p:nvSpPr>
        <p:spPr bwMode="auto">
          <a:xfrm>
            <a:off x="1524000" y="1822450"/>
            <a:ext cx="1243013" cy="584200"/>
          </a:xfrm>
          <a:prstGeom prst="rect">
            <a:avLst/>
          </a:prstGeom>
          <a:solidFill>
            <a:schemeClr val="accent2"/>
          </a:solidFill>
          <a:ln w="12700">
            <a:solidFill>
              <a:srgbClr val="7030A0"/>
            </a:solidFill>
            <a:miter lim="800000"/>
            <a:headEnd/>
            <a:tailEnd/>
          </a:ln>
        </p:spPr>
        <p:txBody>
          <a:bodyPr wrap="none" lIns="127000" tIns="63500" rIns="127000" bIns="63500" anchor="ctr"/>
          <a:lstStyle/>
          <a:p>
            <a:pPr algn="ctr" defTabSz="1490663"/>
            <a:r>
              <a:rPr lang="en-US" b="1">
                <a:solidFill>
                  <a:schemeClr val="bg2"/>
                </a:solidFill>
              </a:rPr>
              <a:t>Suppliers </a:t>
            </a:r>
          </a:p>
        </p:txBody>
      </p:sp>
      <p:sp>
        <p:nvSpPr>
          <p:cNvPr id="9223" name="Oval 4"/>
          <p:cNvSpPr>
            <a:spLocks noChangeArrowheads="1"/>
          </p:cNvSpPr>
          <p:nvPr/>
        </p:nvSpPr>
        <p:spPr bwMode="auto">
          <a:xfrm>
            <a:off x="306388" y="4106862"/>
            <a:ext cx="2055813" cy="1622425"/>
          </a:xfrm>
          <a:prstGeom prst="ellipse">
            <a:avLst/>
          </a:prstGeom>
          <a:solidFill>
            <a:schemeClr val="accent1"/>
          </a:solidFill>
          <a:ln w="12700">
            <a:solidFill>
              <a:srgbClr val="7030A0"/>
            </a:solidFill>
            <a:round/>
            <a:headEnd/>
            <a:tailEnd/>
          </a:ln>
        </p:spPr>
        <p:txBody>
          <a:bodyPr lIns="127000" tIns="63500" rIns="127000" bIns="63500" anchor="ctr"/>
          <a:lstStyle/>
          <a:p>
            <a:pPr algn="ctr" defTabSz="1490663"/>
            <a:r>
              <a:rPr lang="en-US"/>
              <a:t>Acquisition, Payment Process</a:t>
            </a:r>
          </a:p>
        </p:txBody>
      </p:sp>
      <p:sp>
        <p:nvSpPr>
          <p:cNvPr id="9224" name="Rectangle 5"/>
          <p:cNvSpPr>
            <a:spLocks noChangeArrowheads="1"/>
          </p:cNvSpPr>
          <p:nvPr/>
        </p:nvSpPr>
        <p:spPr bwMode="auto">
          <a:xfrm>
            <a:off x="1981200" y="4716462"/>
            <a:ext cx="1946275"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0" tIns="63500" rIns="127000" bIns="63500">
            <a:spAutoFit/>
          </a:bodyPr>
          <a:lstStyle/>
          <a:p>
            <a:pPr algn="ctr" defTabSz="1490663"/>
            <a:r>
              <a:rPr lang="en-US" b="1">
                <a:solidFill>
                  <a:schemeClr val="tx2"/>
                </a:solidFill>
              </a:rPr>
              <a:t>Provides </a:t>
            </a:r>
            <a:br>
              <a:rPr lang="en-US" b="1">
                <a:solidFill>
                  <a:schemeClr val="tx2"/>
                </a:solidFill>
              </a:rPr>
            </a:br>
            <a:r>
              <a:rPr lang="en-US" b="1">
                <a:solidFill>
                  <a:schemeClr val="tx2"/>
                </a:solidFill>
              </a:rPr>
              <a:t>input </a:t>
            </a:r>
            <a:br>
              <a:rPr lang="en-US" b="1">
                <a:solidFill>
                  <a:schemeClr val="tx2"/>
                </a:solidFill>
              </a:rPr>
            </a:br>
            <a:r>
              <a:rPr lang="en-US" b="1">
                <a:solidFill>
                  <a:schemeClr val="tx2"/>
                </a:solidFill>
              </a:rPr>
              <a:t>resources to the organization</a:t>
            </a:r>
          </a:p>
        </p:txBody>
      </p:sp>
      <p:sp>
        <p:nvSpPr>
          <p:cNvPr id="9225" name="Line 6"/>
          <p:cNvSpPr>
            <a:spLocks noChangeShapeType="1"/>
          </p:cNvSpPr>
          <p:nvPr/>
        </p:nvSpPr>
        <p:spPr bwMode="auto">
          <a:xfrm>
            <a:off x="2286000" y="4695825"/>
            <a:ext cx="1260475" cy="0"/>
          </a:xfrm>
          <a:prstGeom prst="line">
            <a:avLst/>
          </a:prstGeom>
          <a:ln>
            <a:headEnd type="none" w="sm" len="sm"/>
            <a:tailEnd type="stealth" w="med" len="lg"/>
          </a:ln>
        </p:spPr>
        <p:style>
          <a:lnRef idx="3">
            <a:schemeClr val="accent3"/>
          </a:lnRef>
          <a:fillRef idx="0">
            <a:schemeClr val="accent3"/>
          </a:fillRef>
          <a:effectRef idx="2">
            <a:schemeClr val="accent3"/>
          </a:effectRef>
          <a:fontRef idx="minor">
            <a:schemeClr val="tx1"/>
          </a:fontRef>
        </p:style>
        <p:txBody>
          <a:bodyPr wrap="none" anchor="ctr"/>
          <a:lstStyle/>
          <a:p>
            <a:endParaRPr lang="id-ID"/>
          </a:p>
        </p:txBody>
      </p:sp>
      <p:sp>
        <p:nvSpPr>
          <p:cNvPr id="9226" name="Line 7"/>
          <p:cNvSpPr>
            <a:spLocks noChangeShapeType="1"/>
          </p:cNvSpPr>
          <p:nvPr/>
        </p:nvSpPr>
        <p:spPr bwMode="auto">
          <a:xfrm flipH="1">
            <a:off x="1009650" y="2143125"/>
            <a:ext cx="477838" cy="0"/>
          </a:xfrm>
          <a:prstGeom prst="line">
            <a:avLst/>
          </a:prstGeom>
          <a:ln>
            <a:headEnd type="none" w="sm" len="sm"/>
            <a:tailEnd type="none" w="sm" len="sm"/>
          </a:ln>
        </p:spPr>
        <p:style>
          <a:lnRef idx="3">
            <a:schemeClr val="accent4"/>
          </a:lnRef>
          <a:fillRef idx="0">
            <a:schemeClr val="accent4"/>
          </a:fillRef>
          <a:effectRef idx="2">
            <a:schemeClr val="accent4"/>
          </a:effectRef>
          <a:fontRef idx="minor">
            <a:schemeClr val="tx1"/>
          </a:fontRef>
        </p:style>
        <p:txBody>
          <a:bodyPr wrap="none" anchor="ctr"/>
          <a:lstStyle/>
          <a:p>
            <a:endParaRPr lang="id-ID"/>
          </a:p>
        </p:txBody>
      </p:sp>
      <p:sp>
        <p:nvSpPr>
          <p:cNvPr id="9227" name="Line 8"/>
          <p:cNvSpPr>
            <a:spLocks noChangeShapeType="1"/>
          </p:cNvSpPr>
          <p:nvPr/>
        </p:nvSpPr>
        <p:spPr bwMode="auto">
          <a:xfrm>
            <a:off x="1009650" y="2143125"/>
            <a:ext cx="0" cy="1644650"/>
          </a:xfrm>
          <a:prstGeom prst="line">
            <a:avLst/>
          </a:prstGeom>
          <a:ln>
            <a:headEnd type="none" w="sm" len="sm"/>
            <a:tailEnd type="stealth" w="med" len="lg"/>
          </a:ln>
        </p:spPr>
        <p:style>
          <a:lnRef idx="3">
            <a:schemeClr val="accent4"/>
          </a:lnRef>
          <a:fillRef idx="0">
            <a:schemeClr val="accent4"/>
          </a:fillRef>
          <a:effectRef idx="2">
            <a:schemeClr val="accent4"/>
          </a:effectRef>
          <a:fontRef idx="minor">
            <a:schemeClr val="tx1"/>
          </a:fontRef>
        </p:style>
        <p:txBody>
          <a:bodyPr wrap="none" anchor="ctr"/>
          <a:lstStyle/>
          <a:p>
            <a:endParaRPr lang="id-ID"/>
          </a:p>
        </p:txBody>
      </p:sp>
      <p:sp>
        <p:nvSpPr>
          <p:cNvPr id="9228" name="Rectangle 9"/>
          <p:cNvSpPr>
            <a:spLocks noChangeArrowheads="1"/>
          </p:cNvSpPr>
          <p:nvPr/>
        </p:nvSpPr>
        <p:spPr bwMode="auto">
          <a:xfrm>
            <a:off x="193675" y="2563812"/>
            <a:ext cx="1711325" cy="990600"/>
          </a:xfrm>
          <a:prstGeom prst="rect">
            <a:avLst/>
          </a:prstGeom>
          <a:solidFill>
            <a:schemeClr val="tx1"/>
          </a:solidFill>
          <a:ln w="9525">
            <a:solidFill>
              <a:srgbClr val="7030A0"/>
            </a:solidFill>
            <a:miter lim="800000"/>
            <a:headEnd/>
            <a:tailEnd/>
          </a:ln>
        </p:spPr>
        <p:txBody>
          <a:bodyPr lIns="65088" tIns="65088" rIns="65088" bIns="65088" anchor="ctr"/>
          <a:lstStyle/>
          <a:p>
            <a:pPr algn="ctr" defTabSz="1509713"/>
            <a:r>
              <a:rPr lang="en-US" b="1">
                <a:solidFill>
                  <a:schemeClr val="accent1"/>
                </a:solidFill>
              </a:rPr>
              <a:t>Requested</a:t>
            </a:r>
            <a:br>
              <a:rPr lang="en-US" b="1">
                <a:solidFill>
                  <a:schemeClr val="accent1"/>
                </a:solidFill>
              </a:rPr>
            </a:br>
            <a:r>
              <a:rPr lang="en-US" b="1">
                <a:solidFill>
                  <a:schemeClr val="accent1"/>
                </a:solidFill>
              </a:rPr>
              <a:t>input</a:t>
            </a:r>
          </a:p>
          <a:p>
            <a:pPr algn="ctr" defTabSz="1509713"/>
            <a:r>
              <a:rPr lang="en-US" b="1">
                <a:solidFill>
                  <a:schemeClr val="accent1"/>
                </a:solidFill>
              </a:rPr>
              <a:t>resources</a:t>
            </a:r>
          </a:p>
        </p:txBody>
      </p:sp>
      <p:sp>
        <p:nvSpPr>
          <p:cNvPr id="9229" name="Line 10"/>
          <p:cNvSpPr>
            <a:spLocks noChangeShapeType="1"/>
          </p:cNvSpPr>
          <p:nvPr/>
        </p:nvSpPr>
        <p:spPr bwMode="auto">
          <a:xfrm>
            <a:off x="2795588" y="2143125"/>
            <a:ext cx="782638" cy="0"/>
          </a:xfrm>
          <a:prstGeom prst="line">
            <a:avLst/>
          </a:prstGeom>
          <a:ln>
            <a:headEnd type="stealth" w="med" len="lg"/>
            <a:tailEnd type="none" w="sm" len="sm"/>
          </a:ln>
        </p:spPr>
        <p:style>
          <a:lnRef idx="3">
            <a:schemeClr val="accent4"/>
          </a:lnRef>
          <a:fillRef idx="0">
            <a:schemeClr val="accent4"/>
          </a:fillRef>
          <a:effectRef idx="2">
            <a:schemeClr val="accent4"/>
          </a:effectRef>
          <a:fontRef idx="minor">
            <a:schemeClr val="tx1"/>
          </a:fontRef>
        </p:style>
        <p:txBody>
          <a:bodyPr wrap="none" anchor="ctr"/>
          <a:lstStyle/>
          <a:p>
            <a:endParaRPr lang="id-ID"/>
          </a:p>
        </p:txBody>
      </p:sp>
      <p:sp>
        <p:nvSpPr>
          <p:cNvPr id="9230" name="Line 11"/>
          <p:cNvSpPr>
            <a:spLocks noChangeShapeType="1"/>
          </p:cNvSpPr>
          <p:nvPr/>
        </p:nvSpPr>
        <p:spPr bwMode="auto">
          <a:xfrm>
            <a:off x="3581400" y="2133600"/>
            <a:ext cx="0" cy="1635125"/>
          </a:xfrm>
          <a:prstGeom prst="line">
            <a:avLst/>
          </a:prstGeom>
          <a:ln>
            <a:headEnd type="none" w="sm" len="sm"/>
            <a:tailEnd type="none" w="sm" len="sm"/>
          </a:ln>
        </p:spPr>
        <p:style>
          <a:lnRef idx="3">
            <a:schemeClr val="accent4"/>
          </a:lnRef>
          <a:fillRef idx="0">
            <a:schemeClr val="accent4"/>
          </a:fillRef>
          <a:effectRef idx="2">
            <a:schemeClr val="accent4"/>
          </a:effectRef>
          <a:fontRef idx="minor">
            <a:schemeClr val="tx1"/>
          </a:fontRef>
        </p:style>
        <p:txBody>
          <a:bodyPr wrap="none" anchor="ctr"/>
          <a:lstStyle/>
          <a:p>
            <a:endParaRPr lang="id-ID"/>
          </a:p>
        </p:txBody>
      </p:sp>
      <p:sp>
        <p:nvSpPr>
          <p:cNvPr id="9231" name="Rectangle 12"/>
          <p:cNvSpPr>
            <a:spLocks noChangeArrowheads="1"/>
          </p:cNvSpPr>
          <p:nvPr/>
        </p:nvSpPr>
        <p:spPr bwMode="auto">
          <a:xfrm>
            <a:off x="2733675" y="2563812"/>
            <a:ext cx="1762125" cy="990600"/>
          </a:xfrm>
          <a:prstGeom prst="rect">
            <a:avLst/>
          </a:prstGeom>
          <a:solidFill>
            <a:schemeClr val="tx1"/>
          </a:solidFill>
          <a:ln w="9525">
            <a:solidFill>
              <a:srgbClr val="7030A0"/>
            </a:solidFill>
            <a:miter lim="800000"/>
            <a:headEnd/>
            <a:tailEnd/>
          </a:ln>
        </p:spPr>
        <p:txBody>
          <a:bodyPr lIns="65088" tIns="65088" rIns="65088" bIns="65088" anchor="ctr"/>
          <a:lstStyle/>
          <a:p>
            <a:pPr algn="ctr" defTabSz="1509713"/>
            <a:r>
              <a:rPr lang="en-US" b="1">
                <a:solidFill>
                  <a:schemeClr val="accent1"/>
                </a:solidFill>
              </a:rPr>
              <a:t>Payment for input</a:t>
            </a:r>
          </a:p>
          <a:p>
            <a:pPr algn="ctr" defTabSz="1509713"/>
            <a:r>
              <a:rPr lang="en-US" b="1">
                <a:solidFill>
                  <a:schemeClr val="accent1"/>
                </a:solidFill>
              </a:rPr>
              <a:t>resources</a:t>
            </a:r>
          </a:p>
        </p:txBody>
      </p:sp>
    </p:spTree>
  </p:cSld>
  <p:clrMapOvr>
    <a:masterClrMapping/>
  </p:clrMapOvr>
  <p:transition>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Proses Pembayaran - Akuisisi</a:t>
            </a:r>
          </a:p>
        </p:txBody>
      </p:sp>
      <p:sp>
        <p:nvSpPr>
          <p:cNvPr id="10243" name="Content Placeholder 2"/>
          <p:cNvSpPr>
            <a:spLocks noGrp="1"/>
          </p:cNvSpPr>
          <p:nvPr>
            <p:ph idx="1"/>
          </p:nvPr>
        </p:nvSpPr>
        <p:spPr/>
        <p:txBody>
          <a:bodyPr/>
          <a:lstStyle/>
          <a:p>
            <a:pPr algn="just" eaLnBrk="1" hangingPunct="1"/>
            <a:r>
              <a:rPr lang="en-US" dirty="0" err="1" smtClean="0"/>
              <a:t>Tujuannya</a:t>
            </a:r>
            <a:r>
              <a:rPr lang="en-US" dirty="0" smtClean="0"/>
              <a:t> </a:t>
            </a:r>
            <a:r>
              <a:rPr lang="en-US" dirty="0" err="1" smtClean="0"/>
              <a:t>adalah</a:t>
            </a:r>
            <a:r>
              <a:rPr lang="en-US" dirty="0" smtClean="0"/>
              <a:t> </a:t>
            </a:r>
            <a:r>
              <a:rPr lang="en-US" dirty="0" err="1" smtClean="0"/>
              <a:t>untuk</a:t>
            </a:r>
            <a:r>
              <a:rPr lang="en-US" dirty="0" smtClean="0"/>
              <a:t> </a:t>
            </a:r>
            <a:r>
              <a:rPr lang="en-US" dirty="0" err="1" smtClean="0"/>
              <a:t>memperoleh</a:t>
            </a:r>
            <a:r>
              <a:rPr lang="en-US" dirty="0" smtClean="0"/>
              <a:t>, </a:t>
            </a:r>
            <a:r>
              <a:rPr lang="en-US" dirty="0" err="1" smtClean="0"/>
              <a:t>memelihara</a:t>
            </a:r>
            <a:r>
              <a:rPr lang="en-US" dirty="0" smtClean="0"/>
              <a:t> </a:t>
            </a:r>
            <a:r>
              <a:rPr lang="en-US" dirty="0" err="1" smtClean="0"/>
              <a:t>dan</a:t>
            </a:r>
            <a:r>
              <a:rPr lang="en-US" dirty="0" smtClean="0"/>
              <a:t> </a:t>
            </a:r>
            <a:r>
              <a:rPr lang="en-US" dirty="0" err="1" smtClean="0"/>
              <a:t>membayar</a:t>
            </a:r>
            <a:r>
              <a:rPr lang="en-US" dirty="0" smtClean="0"/>
              <a:t> </a:t>
            </a:r>
            <a:r>
              <a:rPr lang="en-US" dirty="0" err="1" smtClean="0"/>
              <a:t>sumber</a:t>
            </a:r>
            <a:r>
              <a:rPr lang="en-US" dirty="0" smtClean="0"/>
              <a:t> </a:t>
            </a:r>
            <a:r>
              <a:rPr lang="en-US" dirty="0" err="1" smtClean="0"/>
              <a:t>daya</a:t>
            </a:r>
            <a:r>
              <a:rPr lang="en-US" dirty="0" smtClean="0"/>
              <a:t> – </a:t>
            </a:r>
            <a:r>
              <a:rPr lang="en-US" dirty="0" err="1" smtClean="0"/>
              <a:t>sumber</a:t>
            </a:r>
            <a:r>
              <a:rPr lang="en-US" dirty="0" smtClean="0"/>
              <a:t> </a:t>
            </a:r>
            <a:r>
              <a:rPr lang="en-US" dirty="0" err="1" smtClean="0"/>
              <a:t>daya</a:t>
            </a:r>
            <a:r>
              <a:rPr lang="en-US" dirty="0" smtClean="0"/>
              <a:t> yang </a:t>
            </a:r>
            <a:r>
              <a:rPr lang="en-US" dirty="0" err="1" smtClean="0"/>
              <a:t>dibutuhkan</a:t>
            </a:r>
            <a:r>
              <a:rPr lang="en-US" dirty="0" smtClean="0"/>
              <a:t> </a:t>
            </a:r>
            <a:r>
              <a:rPr lang="en-US" dirty="0" err="1" smtClean="0"/>
              <a:t>oleh</a:t>
            </a:r>
            <a:r>
              <a:rPr lang="en-US" dirty="0" smtClean="0"/>
              <a:t> </a:t>
            </a:r>
            <a:r>
              <a:rPr lang="en-US" dirty="0" err="1" smtClean="0"/>
              <a:t>organisasi</a:t>
            </a:r>
            <a:endParaRPr lang="en-US" dirty="0" smtClean="0"/>
          </a:p>
          <a:p>
            <a:pPr eaLnBrk="1" hangingPunct="1"/>
            <a:r>
              <a:rPr lang="en-US" dirty="0" err="1" smtClean="0"/>
              <a:t>Contoh</a:t>
            </a:r>
            <a:r>
              <a:rPr lang="en-US" dirty="0" smtClean="0"/>
              <a:t> </a:t>
            </a:r>
            <a:r>
              <a:rPr lang="en-US" dirty="0" err="1" smtClean="0"/>
              <a:t>sumber</a:t>
            </a:r>
            <a:r>
              <a:rPr lang="en-US" dirty="0" smtClean="0"/>
              <a:t> </a:t>
            </a:r>
            <a:r>
              <a:rPr lang="en-US" dirty="0" err="1" smtClean="0"/>
              <a:t>daya</a:t>
            </a:r>
            <a:r>
              <a:rPr lang="en-US" dirty="0" smtClean="0"/>
              <a:t> :</a:t>
            </a:r>
          </a:p>
          <a:p>
            <a:pPr lvl="1" eaLnBrk="1" hangingPunct="1"/>
            <a:r>
              <a:rPr lang="en-US" dirty="0" smtClean="0"/>
              <a:t>SDM			- </a:t>
            </a:r>
            <a:r>
              <a:rPr lang="en-US" dirty="0" err="1" smtClean="0"/>
              <a:t>Pabrik</a:t>
            </a:r>
            <a:endParaRPr lang="en-US" dirty="0" smtClean="0"/>
          </a:p>
          <a:p>
            <a:pPr lvl="1" eaLnBrk="1" hangingPunct="1"/>
            <a:r>
              <a:rPr lang="en-US" dirty="0" err="1" smtClean="0"/>
              <a:t>Properti</a:t>
            </a:r>
            <a:r>
              <a:rPr lang="en-US" dirty="0" smtClean="0"/>
              <a:t>		- </a:t>
            </a:r>
            <a:r>
              <a:rPr lang="en-US" dirty="0" err="1" smtClean="0"/>
              <a:t>Penyuplai</a:t>
            </a:r>
            <a:endParaRPr lang="en-US" dirty="0" smtClean="0"/>
          </a:p>
          <a:p>
            <a:pPr lvl="1" eaLnBrk="1" hangingPunct="1"/>
            <a:r>
              <a:rPr lang="en-US" dirty="0" err="1" smtClean="0"/>
              <a:t>Keuangan</a:t>
            </a:r>
            <a:r>
              <a:rPr lang="en-US" dirty="0" smtClean="0"/>
              <a:t>		-</a:t>
            </a:r>
            <a:r>
              <a:rPr lang="id-ID" dirty="0" smtClean="0"/>
              <a:t> </a:t>
            </a:r>
            <a:r>
              <a:rPr lang="en-US" dirty="0" err="1" smtClean="0"/>
              <a:t>Bahan</a:t>
            </a:r>
            <a:r>
              <a:rPr lang="en-US" dirty="0" smtClean="0"/>
              <a:t> </a:t>
            </a:r>
            <a:r>
              <a:rPr lang="en-US" dirty="0" err="1" smtClean="0"/>
              <a:t>mentah</a:t>
            </a:r>
            <a:endParaRPr lang="en-US" dirty="0" smtClean="0"/>
          </a:p>
          <a:p>
            <a:pPr lvl="1" eaLnBrk="1" hangingPunct="1"/>
            <a:r>
              <a:rPr lang="en-US" dirty="0" err="1" smtClean="0"/>
              <a:t>Perlengkapan</a:t>
            </a:r>
            <a:r>
              <a:rPr lang="en-US" dirty="0" smtClean="0"/>
              <a:t>	- </a:t>
            </a:r>
            <a:r>
              <a:rPr lang="en-US" dirty="0" err="1" smtClean="0"/>
              <a:t>dll</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Proses Konversi - Pengubahan</a:t>
            </a:r>
          </a:p>
        </p:txBody>
      </p:sp>
      <p:sp>
        <p:nvSpPr>
          <p:cNvPr id="11267" name="Content Placeholder 2"/>
          <p:cNvSpPr>
            <a:spLocks noGrp="1"/>
          </p:cNvSpPr>
          <p:nvPr>
            <p:ph idx="1"/>
          </p:nvPr>
        </p:nvSpPr>
        <p:spPr/>
        <p:txBody>
          <a:bodyPr/>
          <a:lstStyle/>
          <a:p>
            <a:pPr algn="just" eaLnBrk="1" hangingPunct="1"/>
            <a:r>
              <a:rPr lang="en-US" dirty="0" err="1" smtClean="0"/>
              <a:t>Tujuannya</a:t>
            </a:r>
            <a:r>
              <a:rPr lang="en-US" dirty="0" smtClean="0"/>
              <a:t> </a:t>
            </a:r>
            <a:r>
              <a:rPr lang="en-US" dirty="0" err="1" smtClean="0"/>
              <a:t>adalah</a:t>
            </a:r>
            <a:r>
              <a:rPr lang="en-US" dirty="0" smtClean="0"/>
              <a:t> </a:t>
            </a:r>
            <a:r>
              <a:rPr lang="en-US" dirty="0" err="1" smtClean="0"/>
              <a:t>untuk</a:t>
            </a:r>
            <a:r>
              <a:rPr lang="en-US" dirty="0" smtClean="0"/>
              <a:t> </a:t>
            </a:r>
            <a:r>
              <a:rPr lang="en-US" dirty="0" err="1" smtClean="0"/>
              <a:t>mengubah</a:t>
            </a:r>
            <a:r>
              <a:rPr lang="en-US" dirty="0" smtClean="0"/>
              <a:t> </a:t>
            </a:r>
            <a:r>
              <a:rPr lang="en-US" dirty="0" err="1" smtClean="0"/>
              <a:t>sumber</a:t>
            </a:r>
            <a:r>
              <a:rPr lang="en-US" dirty="0" smtClean="0"/>
              <a:t> </a:t>
            </a:r>
            <a:r>
              <a:rPr lang="en-US" dirty="0" err="1" smtClean="0"/>
              <a:t>daya</a:t>
            </a:r>
            <a:r>
              <a:rPr lang="en-US" dirty="0" smtClean="0"/>
              <a:t> – </a:t>
            </a:r>
            <a:r>
              <a:rPr lang="en-US" dirty="0" err="1" smtClean="0"/>
              <a:t>sumber</a:t>
            </a:r>
            <a:r>
              <a:rPr lang="en-US" dirty="0" smtClean="0"/>
              <a:t> </a:t>
            </a:r>
            <a:r>
              <a:rPr lang="en-US" dirty="0" err="1" smtClean="0"/>
              <a:t>daya</a:t>
            </a:r>
            <a:r>
              <a:rPr lang="en-US" dirty="0" smtClean="0"/>
              <a:t> yang </a:t>
            </a:r>
            <a:r>
              <a:rPr lang="en-US" dirty="0" err="1" smtClean="0"/>
              <a:t>diperoleh</a:t>
            </a:r>
            <a:r>
              <a:rPr lang="en-US" dirty="0" smtClean="0"/>
              <a:t> </a:t>
            </a:r>
            <a:r>
              <a:rPr lang="en-US" dirty="0" err="1" smtClean="0"/>
              <a:t>menjadi</a:t>
            </a:r>
            <a:r>
              <a:rPr lang="en-US" dirty="0" smtClean="0"/>
              <a:t> </a:t>
            </a:r>
            <a:r>
              <a:rPr lang="en-US" dirty="0" err="1" smtClean="0"/>
              <a:t>barang</a:t>
            </a:r>
            <a:r>
              <a:rPr lang="en-US" dirty="0" smtClean="0"/>
              <a:t> </a:t>
            </a:r>
            <a:r>
              <a:rPr lang="en-US" dirty="0" err="1" smtClean="0"/>
              <a:t>dan</a:t>
            </a:r>
            <a:r>
              <a:rPr lang="en-US" dirty="0" smtClean="0"/>
              <a:t> </a:t>
            </a:r>
            <a:r>
              <a:rPr lang="en-US" dirty="0" err="1" smtClean="0"/>
              <a:t>jasa</a:t>
            </a:r>
            <a:r>
              <a:rPr lang="en-US" dirty="0" smtClean="0"/>
              <a:t> </a:t>
            </a:r>
            <a:r>
              <a:rPr lang="en-US" dirty="0" err="1" smtClean="0"/>
              <a:t>untuk</a:t>
            </a:r>
            <a:r>
              <a:rPr lang="en-US" dirty="0" smtClean="0"/>
              <a:t> </a:t>
            </a:r>
            <a:r>
              <a:rPr lang="en-US" dirty="0" err="1" smtClean="0"/>
              <a:t>pelanggan</a:t>
            </a:r>
            <a:r>
              <a:rPr 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Proses Pengumpulan - Penjualan</a:t>
            </a:r>
          </a:p>
        </p:txBody>
      </p:sp>
      <p:sp>
        <p:nvSpPr>
          <p:cNvPr id="12291" name="Content Placeholder 2"/>
          <p:cNvSpPr>
            <a:spLocks noGrp="1"/>
          </p:cNvSpPr>
          <p:nvPr>
            <p:ph idx="1"/>
          </p:nvPr>
        </p:nvSpPr>
        <p:spPr/>
        <p:txBody>
          <a:bodyPr/>
          <a:lstStyle/>
          <a:p>
            <a:pPr eaLnBrk="1" hangingPunct="1"/>
            <a:r>
              <a:rPr lang="en-US" dirty="0" err="1" smtClean="0"/>
              <a:t>Tujuannya</a:t>
            </a:r>
            <a:r>
              <a:rPr lang="en-US" dirty="0" smtClean="0"/>
              <a:t> </a:t>
            </a:r>
            <a:r>
              <a:rPr lang="en-US" dirty="0" err="1" smtClean="0"/>
              <a:t>adalah</a:t>
            </a:r>
            <a:r>
              <a:rPr lang="en-US" dirty="0" smtClean="0"/>
              <a:t> </a:t>
            </a:r>
            <a:r>
              <a:rPr lang="en-US" dirty="0" err="1" smtClean="0"/>
              <a:t>untuk</a:t>
            </a:r>
            <a:r>
              <a:rPr lang="en-US" dirty="0" smtClean="0"/>
              <a:t> </a:t>
            </a:r>
            <a:r>
              <a:rPr lang="en-US" dirty="0" err="1" smtClean="0"/>
              <a:t>menjual</a:t>
            </a:r>
            <a:r>
              <a:rPr lang="en-US" dirty="0" smtClean="0"/>
              <a:t> </a:t>
            </a:r>
            <a:r>
              <a:rPr lang="en-US" dirty="0" err="1" smtClean="0"/>
              <a:t>dan</a:t>
            </a:r>
            <a:r>
              <a:rPr lang="en-US" dirty="0" smtClean="0"/>
              <a:t> </a:t>
            </a:r>
            <a:r>
              <a:rPr lang="en-US" dirty="0" err="1" smtClean="0"/>
              <a:t>menyerahkan</a:t>
            </a:r>
            <a:r>
              <a:rPr lang="en-US" dirty="0" smtClean="0"/>
              <a:t> </a:t>
            </a:r>
            <a:r>
              <a:rPr lang="en-US" dirty="0" err="1" smtClean="0"/>
              <a:t>barang</a:t>
            </a:r>
            <a:r>
              <a:rPr lang="en-US" dirty="0" smtClean="0"/>
              <a:t> </a:t>
            </a:r>
            <a:r>
              <a:rPr lang="en-US" dirty="0" err="1" smtClean="0"/>
              <a:t>dan</a:t>
            </a:r>
            <a:r>
              <a:rPr lang="en-US" dirty="0" smtClean="0"/>
              <a:t> </a:t>
            </a:r>
            <a:r>
              <a:rPr lang="en-US" dirty="0" err="1" smtClean="0"/>
              <a:t>jasa</a:t>
            </a:r>
            <a:r>
              <a:rPr lang="en-US" dirty="0" smtClean="0"/>
              <a:t> </a:t>
            </a:r>
            <a:r>
              <a:rPr lang="en-US" dirty="0" err="1" smtClean="0"/>
              <a:t>ke</a:t>
            </a:r>
            <a:r>
              <a:rPr lang="en-US" dirty="0" smtClean="0"/>
              <a:t> </a:t>
            </a:r>
            <a:r>
              <a:rPr lang="en-US" dirty="0" err="1" smtClean="0"/>
              <a:t>pelanggan</a:t>
            </a:r>
            <a:r>
              <a:rPr lang="en-US" dirty="0" smtClean="0"/>
              <a:t> </a:t>
            </a:r>
            <a:r>
              <a:rPr lang="en-US" dirty="0" err="1" smtClean="0"/>
              <a:t>dan</a:t>
            </a:r>
            <a:r>
              <a:rPr lang="en-US" dirty="0" smtClean="0"/>
              <a:t> </a:t>
            </a:r>
            <a:r>
              <a:rPr lang="en-US" dirty="0" err="1" smtClean="0"/>
              <a:t>mengumpulkan</a:t>
            </a:r>
            <a:r>
              <a:rPr lang="en-US" dirty="0" smtClean="0"/>
              <a:t> </a:t>
            </a:r>
            <a:r>
              <a:rPr lang="en-US" dirty="0" err="1" smtClean="0"/>
              <a:t>pembayaran</a:t>
            </a:r>
            <a:r>
              <a:rPr lang="en-US" dirty="0" smtClean="0"/>
              <a:t> yang </a:t>
            </a:r>
            <a:r>
              <a:rPr lang="en-US" dirty="0" err="1" smtClean="0"/>
              <a:t>biasanya</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tunai</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Agenda</a:t>
            </a:r>
            <a:endParaRPr lang="en-US" dirty="0" smtClean="0"/>
          </a:p>
        </p:txBody>
      </p:sp>
      <p:sp>
        <p:nvSpPr>
          <p:cNvPr id="4099" name="Content Placeholder 2"/>
          <p:cNvSpPr>
            <a:spLocks noGrp="1"/>
          </p:cNvSpPr>
          <p:nvPr>
            <p:ph idx="1"/>
          </p:nvPr>
        </p:nvSpPr>
        <p:spPr>
          <a:xfrm>
            <a:off x="609600" y="3352800"/>
            <a:ext cx="8305800" cy="762000"/>
          </a:xfrm>
        </p:spPr>
        <p:txBody>
          <a:bodyPr/>
          <a:lstStyle/>
          <a:p>
            <a:pPr marL="0" indent="0" eaLnBrk="1" hangingPunct="1">
              <a:buNone/>
            </a:pPr>
            <a:r>
              <a:rPr lang="id-ID" b="1" dirty="0" smtClean="0"/>
              <a:t># 3. Manajemen</a:t>
            </a:r>
          </a:p>
        </p:txBody>
      </p:sp>
    </p:spTree>
    <p:extLst>
      <p:ext uri="{BB962C8B-B14F-4D97-AF65-F5344CB8AC3E}">
        <p14:creationId xmlns:p14="http://schemas.microsoft.com/office/powerpoint/2010/main" val="3183887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Agenda</a:t>
            </a:r>
            <a:endParaRPr lang="en-US" dirty="0" smtClean="0"/>
          </a:p>
        </p:txBody>
      </p:sp>
      <p:sp>
        <p:nvSpPr>
          <p:cNvPr id="4099" name="Content Placeholder 2"/>
          <p:cNvSpPr>
            <a:spLocks noGrp="1"/>
          </p:cNvSpPr>
          <p:nvPr>
            <p:ph idx="1"/>
          </p:nvPr>
        </p:nvSpPr>
        <p:spPr>
          <a:xfrm>
            <a:off x="609600" y="3352800"/>
            <a:ext cx="8305800" cy="762000"/>
          </a:xfrm>
        </p:spPr>
        <p:txBody>
          <a:bodyPr/>
          <a:lstStyle/>
          <a:p>
            <a:pPr marL="0" indent="0" eaLnBrk="1" hangingPunct="1">
              <a:buNone/>
            </a:pPr>
            <a:r>
              <a:rPr lang="id-ID" b="1" dirty="0" smtClean="0"/>
              <a:t># 1. Pengertian</a:t>
            </a:r>
          </a:p>
        </p:txBody>
      </p:sp>
    </p:spTree>
    <p:extLst>
      <p:ext uri="{BB962C8B-B14F-4D97-AF65-F5344CB8AC3E}">
        <p14:creationId xmlns:p14="http://schemas.microsoft.com/office/powerpoint/2010/main" val="2246417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Aktivitas Manajemen</a:t>
            </a:r>
          </a:p>
        </p:txBody>
      </p:sp>
      <p:sp>
        <p:nvSpPr>
          <p:cNvPr id="13315" name="Content Placeholder 2"/>
          <p:cNvSpPr>
            <a:spLocks noGrp="1"/>
          </p:cNvSpPr>
          <p:nvPr>
            <p:ph idx="1"/>
          </p:nvPr>
        </p:nvSpPr>
        <p:spPr/>
        <p:txBody>
          <a:bodyPr/>
          <a:lstStyle/>
          <a:p>
            <a:pPr eaLnBrk="1" hangingPunct="1"/>
            <a:r>
              <a:rPr lang="en-US" dirty="0" err="1" smtClean="0"/>
              <a:t>Aktivitas</a:t>
            </a:r>
            <a:r>
              <a:rPr lang="en-US" dirty="0" smtClean="0"/>
              <a:t> </a:t>
            </a:r>
            <a:r>
              <a:rPr lang="en-US" dirty="0" err="1" smtClean="0"/>
              <a:t>Manajemen</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organisasi</a:t>
            </a:r>
            <a:r>
              <a:rPr lang="en-US" dirty="0" smtClean="0"/>
              <a:t> </a:t>
            </a:r>
            <a:r>
              <a:rPr lang="en-US" dirty="0" err="1" smtClean="0"/>
              <a:t>secara</a:t>
            </a:r>
            <a:r>
              <a:rPr lang="en-US" dirty="0" smtClean="0"/>
              <a:t> </a:t>
            </a:r>
            <a:r>
              <a:rPr lang="en-US" dirty="0" err="1" smtClean="0"/>
              <a:t>umum</a:t>
            </a:r>
            <a:r>
              <a:rPr lang="en-US" dirty="0" smtClean="0"/>
              <a:t> :</a:t>
            </a:r>
          </a:p>
          <a:p>
            <a:pPr lvl="1" eaLnBrk="1" hangingPunct="1"/>
            <a:r>
              <a:rPr lang="en-US" dirty="0" err="1" smtClean="0"/>
              <a:t>Perencanaan</a:t>
            </a:r>
            <a:r>
              <a:rPr lang="en-US" dirty="0" smtClean="0"/>
              <a:t>     	- Planning</a:t>
            </a:r>
          </a:p>
          <a:p>
            <a:pPr lvl="1" eaLnBrk="1" hangingPunct="1"/>
            <a:r>
              <a:rPr lang="en-US" dirty="0" err="1" smtClean="0"/>
              <a:t>Pelaksanaan</a:t>
            </a:r>
            <a:r>
              <a:rPr lang="en-US" dirty="0" smtClean="0"/>
              <a:t>	- Execute</a:t>
            </a:r>
          </a:p>
          <a:p>
            <a:pPr lvl="1" eaLnBrk="1" hangingPunct="1"/>
            <a:r>
              <a:rPr lang="en-US" dirty="0" err="1" smtClean="0"/>
              <a:t>Pengawasan</a:t>
            </a:r>
            <a:r>
              <a:rPr lang="en-US" dirty="0" smtClean="0"/>
              <a:t> 	- Controlling</a:t>
            </a:r>
          </a:p>
          <a:p>
            <a:pPr lvl="1" eaLnBrk="1" hangingPunct="1"/>
            <a:r>
              <a:rPr lang="en-US" dirty="0" err="1" smtClean="0"/>
              <a:t>Evaluasi</a:t>
            </a:r>
            <a:r>
              <a:rPr lang="en-US" dirty="0" smtClean="0"/>
              <a:t>		- Evaluating</a:t>
            </a:r>
          </a:p>
          <a:p>
            <a:pPr eaLnBrk="1" hangingPunct="1"/>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200" dirty="0" smtClean="0"/>
              <a:t>Management Activities</a:t>
            </a:r>
          </a:p>
        </p:txBody>
      </p:sp>
      <p:sp>
        <p:nvSpPr>
          <p:cNvPr id="119811" name="Rectangle 3"/>
          <p:cNvSpPr>
            <a:spLocks noChangeArrowheads="1"/>
          </p:cNvSpPr>
          <p:nvPr/>
        </p:nvSpPr>
        <p:spPr bwMode="auto">
          <a:xfrm>
            <a:off x="3448050" y="1600200"/>
            <a:ext cx="2057400" cy="531813"/>
          </a:xfrm>
          <a:prstGeom prst="rect">
            <a:avLst/>
          </a:prstGeom>
          <a:ln>
            <a:headEnd type="none" w="sm" len="sm"/>
            <a:tailEnd type="none" w="sm" len="sm"/>
          </a:ln>
        </p:spPr>
        <p:style>
          <a:lnRef idx="0">
            <a:schemeClr val="dk1"/>
          </a:lnRef>
          <a:fillRef idx="3">
            <a:schemeClr val="dk1"/>
          </a:fillRef>
          <a:effectRef idx="3">
            <a:schemeClr val="dk1"/>
          </a:effectRef>
          <a:fontRef idx="minor">
            <a:schemeClr val="lt1"/>
          </a:fontRef>
        </p:style>
        <p:txBody>
          <a:bodyPr anchor="ctr">
            <a:spAutoFit/>
          </a:bodyPr>
          <a:lstStyle/>
          <a:p>
            <a:pPr algn="ctr">
              <a:defRPr/>
            </a:pPr>
            <a:r>
              <a:rPr lang="en-US" sz="2800"/>
              <a:t>Plan</a:t>
            </a:r>
          </a:p>
        </p:txBody>
      </p:sp>
      <p:sp>
        <p:nvSpPr>
          <p:cNvPr id="119812" name="Rectangle 4"/>
          <p:cNvSpPr>
            <a:spLocks noChangeArrowheads="1"/>
          </p:cNvSpPr>
          <p:nvPr/>
        </p:nvSpPr>
        <p:spPr bwMode="auto">
          <a:xfrm>
            <a:off x="225425" y="3652838"/>
            <a:ext cx="2063750" cy="538162"/>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nchor="ctr">
            <a:spAutoFit/>
          </a:bodyPr>
          <a:lstStyle/>
          <a:p>
            <a:pPr algn="ctr">
              <a:defRPr/>
            </a:pPr>
            <a:r>
              <a:rPr lang="en-US" sz="2800"/>
              <a:t>Evaluate</a:t>
            </a:r>
          </a:p>
        </p:txBody>
      </p:sp>
      <p:sp>
        <p:nvSpPr>
          <p:cNvPr id="119813" name="Rectangle 5"/>
          <p:cNvSpPr>
            <a:spLocks noChangeArrowheads="1"/>
          </p:cNvSpPr>
          <p:nvPr/>
        </p:nvSpPr>
        <p:spPr bwMode="auto">
          <a:xfrm>
            <a:off x="6553200" y="3656013"/>
            <a:ext cx="1981200" cy="531812"/>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nchor="ctr">
            <a:spAutoFit/>
          </a:bodyPr>
          <a:lstStyle/>
          <a:p>
            <a:pPr algn="ctr">
              <a:defRPr/>
            </a:pPr>
            <a:r>
              <a:rPr lang="en-US" sz="2800"/>
              <a:t>Execute</a:t>
            </a:r>
          </a:p>
        </p:txBody>
      </p:sp>
      <p:sp>
        <p:nvSpPr>
          <p:cNvPr id="119814" name="Rectangle 6"/>
          <p:cNvSpPr>
            <a:spLocks noChangeArrowheads="1"/>
          </p:cNvSpPr>
          <p:nvPr/>
        </p:nvSpPr>
        <p:spPr bwMode="auto">
          <a:xfrm>
            <a:off x="3368675" y="5711825"/>
            <a:ext cx="2216150" cy="538163"/>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nchor="ctr">
            <a:spAutoFit/>
          </a:bodyPr>
          <a:lstStyle/>
          <a:p>
            <a:pPr algn="ctr">
              <a:defRPr/>
            </a:pPr>
            <a:r>
              <a:rPr lang="en-US" sz="2800"/>
              <a:t>Control</a:t>
            </a:r>
          </a:p>
        </p:txBody>
      </p:sp>
      <p:sp>
        <p:nvSpPr>
          <p:cNvPr id="119815" name="Rectangle 7"/>
          <p:cNvSpPr>
            <a:spLocks noChangeArrowheads="1"/>
          </p:cNvSpPr>
          <p:nvPr/>
        </p:nvSpPr>
        <p:spPr bwMode="auto">
          <a:xfrm>
            <a:off x="3409950" y="3465513"/>
            <a:ext cx="2133600" cy="914400"/>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sz="2400">
                <a:solidFill>
                  <a:schemeClr val="bg2"/>
                </a:solidFill>
              </a:rPr>
              <a:t>Information</a:t>
            </a:r>
          </a:p>
          <a:p>
            <a:pPr algn="ctr">
              <a:defRPr/>
            </a:pPr>
            <a:r>
              <a:rPr lang="en-US" sz="2400">
                <a:solidFill>
                  <a:schemeClr val="bg2"/>
                </a:solidFill>
              </a:rPr>
              <a:t>System</a:t>
            </a:r>
          </a:p>
        </p:txBody>
      </p:sp>
      <p:cxnSp>
        <p:nvCxnSpPr>
          <p:cNvPr id="3" name="Straight Arrow Connector 2"/>
          <p:cNvCxnSpPr>
            <a:stCxn id="119811" idx="3"/>
            <a:endCxn id="119813" idx="0"/>
          </p:cNvCxnSpPr>
          <p:nvPr/>
        </p:nvCxnSpPr>
        <p:spPr bwMode="auto">
          <a:xfrm>
            <a:off x="5505450" y="1866107"/>
            <a:ext cx="2038350" cy="178990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5" name="Straight Arrow Connector 4"/>
          <p:cNvCxnSpPr>
            <a:stCxn id="119813" idx="2"/>
            <a:endCxn id="119814" idx="3"/>
          </p:cNvCxnSpPr>
          <p:nvPr/>
        </p:nvCxnSpPr>
        <p:spPr bwMode="auto">
          <a:xfrm flipH="1">
            <a:off x="5584825" y="4187825"/>
            <a:ext cx="1958975" cy="179308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a:stCxn id="119814" idx="1"/>
          </p:cNvCxnSpPr>
          <p:nvPr/>
        </p:nvCxnSpPr>
        <p:spPr bwMode="auto">
          <a:xfrm flipH="1" flipV="1">
            <a:off x="1257300" y="4191000"/>
            <a:ext cx="2111375" cy="178990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a:stCxn id="119812" idx="0"/>
            <a:endCxn id="119811" idx="1"/>
          </p:cNvCxnSpPr>
          <p:nvPr/>
        </p:nvCxnSpPr>
        <p:spPr bwMode="auto">
          <a:xfrm flipV="1">
            <a:off x="1257300" y="1866107"/>
            <a:ext cx="2190750" cy="178673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119815" idx="0"/>
          </p:cNvCxnSpPr>
          <p:nvPr/>
        </p:nvCxnSpPr>
        <p:spPr bwMode="auto">
          <a:xfrm>
            <a:off x="4476750" y="2132013"/>
            <a:ext cx="0" cy="133350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119815" idx="2"/>
            <a:endCxn id="119814" idx="0"/>
          </p:cNvCxnSpPr>
          <p:nvPr/>
        </p:nvCxnSpPr>
        <p:spPr bwMode="auto">
          <a:xfrm>
            <a:off x="4476750" y="4379913"/>
            <a:ext cx="0" cy="1331912"/>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19812" idx="3"/>
            <a:endCxn id="119815" idx="1"/>
          </p:cNvCxnSpPr>
          <p:nvPr/>
        </p:nvCxnSpPr>
        <p:spPr bwMode="auto">
          <a:xfrm>
            <a:off x="2289175" y="3921919"/>
            <a:ext cx="1120775" cy="79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19815" idx="3"/>
            <a:endCxn id="119813" idx="1"/>
          </p:cNvCxnSpPr>
          <p:nvPr/>
        </p:nvCxnSpPr>
        <p:spPr bwMode="auto">
          <a:xfrm flipV="1">
            <a:off x="5543550" y="3921919"/>
            <a:ext cx="1009650" cy="79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Perencanaan</a:t>
            </a:r>
          </a:p>
        </p:txBody>
      </p:sp>
      <p:sp>
        <p:nvSpPr>
          <p:cNvPr id="15363" name="Content Placeholder 2"/>
          <p:cNvSpPr>
            <a:spLocks noGrp="1"/>
          </p:cNvSpPr>
          <p:nvPr>
            <p:ph idx="1"/>
          </p:nvPr>
        </p:nvSpPr>
        <p:spPr/>
        <p:txBody>
          <a:bodyPr/>
          <a:lstStyle/>
          <a:p>
            <a:pPr eaLnBrk="1" hangingPunct="1"/>
            <a:r>
              <a:rPr lang="en-US" dirty="0" err="1" smtClean="0"/>
              <a:t>Perencanaan</a:t>
            </a:r>
            <a:r>
              <a:rPr lang="en-US" dirty="0" smtClean="0"/>
              <a:t> </a:t>
            </a:r>
            <a:r>
              <a:rPr lang="en-US" dirty="0" err="1" smtClean="0"/>
              <a:t>umu</a:t>
            </a:r>
            <a:r>
              <a:rPr lang="id-ID" dirty="0" smtClean="0"/>
              <a:t>m</a:t>
            </a:r>
            <a:r>
              <a:rPr lang="en-US" dirty="0" err="1" smtClean="0"/>
              <a:t>nya</a:t>
            </a:r>
            <a:r>
              <a:rPr lang="en-US" dirty="0" smtClean="0"/>
              <a:t> </a:t>
            </a:r>
            <a:r>
              <a:rPr lang="en-US" dirty="0" err="1" smtClean="0"/>
              <a:t>dilakukan</a:t>
            </a:r>
            <a:r>
              <a:rPr lang="en-US" dirty="0" smtClean="0"/>
              <a:t> </a:t>
            </a:r>
            <a:r>
              <a:rPr lang="en-US" dirty="0" err="1" smtClean="0"/>
              <a:t>oleh</a:t>
            </a:r>
            <a:r>
              <a:rPr lang="en-US" dirty="0" smtClean="0"/>
              <a:t> </a:t>
            </a:r>
            <a:r>
              <a:rPr lang="en-US" dirty="0" err="1" smtClean="0"/>
              <a:t>manajemen</a:t>
            </a:r>
            <a:r>
              <a:rPr lang="en-US" dirty="0" smtClean="0"/>
              <a:t> </a:t>
            </a:r>
            <a:r>
              <a:rPr lang="en-US" dirty="0" err="1" smtClean="0"/>
              <a:t>puncak</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tujuan</a:t>
            </a:r>
            <a:r>
              <a:rPr lang="en-US" dirty="0" smtClean="0"/>
              <a:t> </a:t>
            </a:r>
          </a:p>
          <a:p>
            <a:pPr eaLnBrk="1" hangingPunct="1"/>
            <a:r>
              <a:rPr lang="en-US" dirty="0" err="1" smtClean="0"/>
              <a:t>Perencanaan</a:t>
            </a:r>
            <a:r>
              <a:rPr lang="en-US" dirty="0" smtClean="0"/>
              <a:t> :</a:t>
            </a:r>
          </a:p>
          <a:p>
            <a:pPr lvl="1" eaLnBrk="1" hangingPunct="1"/>
            <a:r>
              <a:rPr lang="en-US" dirty="0" err="1" smtClean="0"/>
              <a:t>Mendefinisikan</a:t>
            </a:r>
            <a:r>
              <a:rPr lang="en-US" dirty="0" smtClean="0"/>
              <a:t> </a:t>
            </a:r>
            <a:r>
              <a:rPr lang="en-US" dirty="0" err="1" smtClean="0"/>
              <a:t>tujuan</a:t>
            </a:r>
            <a:r>
              <a:rPr lang="en-US" dirty="0" smtClean="0"/>
              <a:t> – </a:t>
            </a:r>
            <a:r>
              <a:rPr lang="en-US" dirty="0" err="1" smtClean="0"/>
              <a:t>tujuan</a:t>
            </a:r>
            <a:endParaRPr lang="en-US" dirty="0" smtClean="0"/>
          </a:p>
          <a:p>
            <a:pPr lvl="1" eaLnBrk="1" hangingPunct="1"/>
            <a:r>
              <a:rPr lang="en-US" dirty="0" err="1" smtClean="0"/>
              <a:t>Prioritas</a:t>
            </a:r>
            <a:r>
              <a:rPr lang="en-US" dirty="0" smtClean="0"/>
              <a:t> proses </a:t>
            </a:r>
            <a:r>
              <a:rPr lang="en-US" dirty="0" err="1" smtClean="0"/>
              <a:t>bisnis</a:t>
            </a:r>
            <a:endParaRPr lang="en-US" dirty="0" smtClean="0"/>
          </a:p>
          <a:p>
            <a:pPr lvl="1" eaLnBrk="1" hangingPunct="1"/>
            <a:r>
              <a:rPr lang="en-US" dirty="0" err="1" smtClean="0"/>
              <a:t>Identifikasi</a:t>
            </a:r>
            <a:r>
              <a:rPr lang="en-US" dirty="0" smtClean="0"/>
              <a:t> </a:t>
            </a:r>
            <a:r>
              <a:rPr lang="en-US" dirty="0" err="1" smtClean="0"/>
              <a:t>kesempatan</a:t>
            </a:r>
            <a:endParaRPr lang="en-US" dirty="0" smtClean="0"/>
          </a:p>
          <a:p>
            <a:pPr lvl="1" eaLnBrk="1" hangingPunct="1"/>
            <a:r>
              <a:rPr lang="en-US" dirty="0" err="1" smtClean="0"/>
              <a:t>Menilai</a:t>
            </a:r>
            <a:r>
              <a:rPr lang="en-US" dirty="0" smtClean="0"/>
              <a:t> </a:t>
            </a:r>
            <a:r>
              <a:rPr lang="en-US" dirty="0" err="1" smtClean="0"/>
              <a:t>risiko</a:t>
            </a:r>
            <a:endParaRPr lang="en-US" dirty="0" smtClean="0"/>
          </a:p>
          <a:p>
            <a:pPr lvl="1" eaLnBrk="1" hangingPunct="1"/>
            <a:r>
              <a:rPr lang="en-US" dirty="0" smtClean="0"/>
              <a:t>Blue print </a:t>
            </a:r>
            <a:r>
              <a:rPr lang="en-US" dirty="0" err="1" smtClean="0"/>
              <a:t>perencanaan</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Perencanaan</a:t>
            </a:r>
          </a:p>
        </p:txBody>
      </p:sp>
      <p:sp>
        <p:nvSpPr>
          <p:cNvPr id="16387" name="Content Placeholder 2"/>
          <p:cNvSpPr>
            <a:spLocks noGrp="1"/>
          </p:cNvSpPr>
          <p:nvPr>
            <p:ph idx="1"/>
          </p:nvPr>
        </p:nvSpPr>
        <p:spPr/>
        <p:txBody>
          <a:bodyPr/>
          <a:lstStyle/>
          <a:p>
            <a:pPr eaLnBrk="1" hangingPunct="1"/>
            <a:r>
              <a:rPr lang="en-US" smtClean="0"/>
              <a:t>Perencanaan terdiri dari :</a:t>
            </a:r>
          </a:p>
          <a:p>
            <a:pPr lvl="1" eaLnBrk="1" hangingPunct="1"/>
            <a:r>
              <a:rPr lang="en-US" smtClean="0"/>
              <a:t>Perencanaan strategis</a:t>
            </a:r>
          </a:p>
          <a:p>
            <a:pPr lvl="1" eaLnBrk="1" hangingPunct="1"/>
            <a:r>
              <a:rPr lang="en-US" smtClean="0"/>
              <a:t>Perencanaan operasional</a:t>
            </a:r>
          </a:p>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Pelaksanaan</a:t>
            </a:r>
          </a:p>
        </p:txBody>
      </p:sp>
      <p:sp>
        <p:nvSpPr>
          <p:cNvPr id="17411" name="Content Placeholder 2"/>
          <p:cNvSpPr>
            <a:spLocks noGrp="1"/>
          </p:cNvSpPr>
          <p:nvPr>
            <p:ph idx="1"/>
          </p:nvPr>
        </p:nvSpPr>
        <p:spPr/>
        <p:txBody>
          <a:bodyPr/>
          <a:lstStyle/>
          <a:p>
            <a:r>
              <a:rPr lang="en-US" smtClean="0"/>
              <a:t>Rencana dilaksanakan dengan membagi kedalam proses - proses bisnis dengan aktivitas yang lebih kecil</a:t>
            </a:r>
          </a:p>
          <a:p>
            <a:r>
              <a:rPr lang="en-US" smtClean="0"/>
              <a:t>Mengangkat karyawan kedalam aktivitas tesebut</a:t>
            </a:r>
          </a:p>
          <a:p>
            <a:r>
              <a:rPr lang="en-US" smtClean="0"/>
              <a:t>Memotivasi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Pengawasan</a:t>
            </a:r>
          </a:p>
        </p:txBody>
      </p:sp>
      <p:sp>
        <p:nvSpPr>
          <p:cNvPr id="18435" name="Content Placeholder 2"/>
          <p:cNvSpPr>
            <a:spLocks noGrp="1"/>
          </p:cNvSpPr>
          <p:nvPr>
            <p:ph idx="1"/>
          </p:nvPr>
        </p:nvSpPr>
        <p:spPr/>
        <p:txBody>
          <a:bodyPr/>
          <a:lstStyle/>
          <a:p>
            <a:r>
              <a:rPr lang="en-US" dirty="0" err="1" smtClean="0"/>
              <a:t>Mereview</a:t>
            </a:r>
            <a:r>
              <a:rPr lang="en-US" dirty="0" smtClean="0"/>
              <a:t> </a:t>
            </a:r>
            <a:r>
              <a:rPr lang="en-US" dirty="0" err="1" smtClean="0"/>
              <a:t>hasil-hasil</a:t>
            </a:r>
            <a:r>
              <a:rPr lang="en-US" dirty="0" smtClean="0"/>
              <a:t> </a:t>
            </a:r>
            <a:r>
              <a:rPr lang="en-US" dirty="0" err="1" smtClean="0"/>
              <a:t>dari</a:t>
            </a:r>
            <a:r>
              <a:rPr lang="en-US" dirty="0" smtClean="0"/>
              <a:t> </a:t>
            </a:r>
            <a:r>
              <a:rPr lang="en-US" dirty="0" err="1" smtClean="0"/>
              <a:t>suatu</a:t>
            </a:r>
            <a:r>
              <a:rPr lang="en-US" dirty="0" smtClean="0"/>
              <a:t> </a:t>
            </a:r>
            <a:r>
              <a:rPr lang="en-US" dirty="0" err="1" smtClean="0"/>
              <a:t>aktivitas</a:t>
            </a:r>
            <a:r>
              <a:rPr lang="en-US" dirty="0" smtClean="0"/>
              <a:t> </a:t>
            </a:r>
            <a:r>
              <a:rPr lang="en-US" dirty="0" err="1" smtClean="0"/>
              <a:t>atau</a:t>
            </a:r>
            <a:r>
              <a:rPr lang="en-US" dirty="0" smtClean="0"/>
              <a:t> proses </a:t>
            </a:r>
            <a:r>
              <a:rPr lang="en-US" dirty="0" err="1" smtClean="0"/>
              <a:t>bisnis</a:t>
            </a:r>
            <a:r>
              <a:rPr lang="en-US" dirty="0" smtClean="0"/>
              <a:t>, </a:t>
            </a:r>
            <a:r>
              <a:rPr lang="en-US" dirty="0" err="1" smtClean="0"/>
              <a:t>untuk</a:t>
            </a:r>
            <a:r>
              <a:rPr lang="en-US" dirty="0" smtClean="0"/>
              <a:t> </a:t>
            </a:r>
            <a:r>
              <a:rPr lang="en-US" dirty="0" err="1" smtClean="0"/>
              <a:t>menentukan</a:t>
            </a:r>
            <a:r>
              <a:rPr lang="en-US" dirty="0" smtClean="0"/>
              <a:t> </a:t>
            </a:r>
            <a:r>
              <a:rPr lang="en-US" dirty="0" err="1" smtClean="0"/>
              <a:t>apakah</a:t>
            </a:r>
            <a:r>
              <a:rPr lang="en-US" dirty="0" smtClean="0"/>
              <a:t> </a:t>
            </a:r>
            <a:r>
              <a:rPr lang="en-US" dirty="0" err="1" smtClean="0"/>
              <a:t>konsisten</a:t>
            </a:r>
            <a:r>
              <a:rPr lang="en-US" dirty="0" smtClean="0"/>
              <a:t> </a:t>
            </a:r>
            <a:r>
              <a:rPr lang="en-US" dirty="0" err="1" smtClean="0"/>
              <a:t>dengan</a:t>
            </a:r>
            <a:r>
              <a:rPr lang="en-US" dirty="0" smtClean="0"/>
              <a:t> yang </a:t>
            </a:r>
            <a:r>
              <a:rPr lang="en-US" dirty="0" err="1" smtClean="0"/>
              <a:t>diharapkan</a:t>
            </a:r>
            <a:endParaRPr lang="en-US" dirty="0" smtClean="0"/>
          </a:p>
          <a:p>
            <a:r>
              <a:rPr lang="en-US" dirty="0" err="1" smtClean="0"/>
              <a:t>Meninjau</a:t>
            </a:r>
            <a:r>
              <a:rPr lang="en-US" dirty="0" smtClean="0"/>
              <a:t> </a:t>
            </a:r>
            <a:r>
              <a:rPr lang="en-US" dirty="0" err="1" smtClean="0"/>
              <a:t>apakah</a:t>
            </a:r>
            <a:r>
              <a:rPr lang="en-US" dirty="0" smtClean="0"/>
              <a:t> </a:t>
            </a:r>
            <a:r>
              <a:rPr lang="en-US" dirty="0" err="1" smtClean="0"/>
              <a:t>terjadi</a:t>
            </a:r>
            <a:r>
              <a:rPr lang="en-US" dirty="0" smtClean="0"/>
              <a:t> </a:t>
            </a:r>
            <a:r>
              <a:rPr lang="en-US" dirty="0" err="1" smtClean="0"/>
              <a:t>su</a:t>
            </a:r>
            <a:r>
              <a:rPr lang="id-ID" dirty="0" smtClean="0"/>
              <a:t>a</a:t>
            </a:r>
            <a:r>
              <a:rPr lang="en-US" dirty="0" err="1" smtClean="0"/>
              <a:t>tu</a:t>
            </a:r>
            <a:r>
              <a:rPr lang="en-US" dirty="0" smtClean="0"/>
              <a:t> </a:t>
            </a:r>
            <a:r>
              <a:rPr lang="en-US" dirty="0" err="1" smtClean="0"/>
              <a:t>perubahan</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Evaluasi</a:t>
            </a:r>
          </a:p>
        </p:txBody>
      </p:sp>
      <p:sp>
        <p:nvSpPr>
          <p:cNvPr id="19459" name="Content Placeholder 2"/>
          <p:cNvSpPr>
            <a:spLocks noGrp="1"/>
          </p:cNvSpPr>
          <p:nvPr>
            <p:ph idx="1"/>
          </p:nvPr>
        </p:nvSpPr>
        <p:spPr/>
        <p:txBody>
          <a:bodyPr/>
          <a:lstStyle/>
          <a:p>
            <a:r>
              <a:rPr lang="en-US" smtClean="0"/>
              <a:t>Lakukan evaluasi secara periodik terhadap hasil-hasil operasi apakah proses bisnis mencapai tujuan organisasi</a:t>
            </a:r>
          </a:p>
          <a:p>
            <a:r>
              <a:rPr lang="en-US" smtClean="0"/>
              <a:t>Hasil evaluasi digunakan untuk memodifikasi perencanaan, tujuan atau harapan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Agenda</a:t>
            </a:r>
            <a:endParaRPr lang="en-US" dirty="0" smtClean="0"/>
          </a:p>
        </p:txBody>
      </p:sp>
      <p:sp>
        <p:nvSpPr>
          <p:cNvPr id="4099" name="Content Placeholder 2"/>
          <p:cNvSpPr>
            <a:spLocks noGrp="1"/>
          </p:cNvSpPr>
          <p:nvPr>
            <p:ph idx="1"/>
          </p:nvPr>
        </p:nvSpPr>
        <p:spPr>
          <a:xfrm>
            <a:off x="609600" y="3352800"/>
            <a:ext cx="8305800" cy="762000"/>
          </a:xfrm>
        </p:spPr>
        <p:txBody>
          <a:bodyPr/>
          <a:lstStyle/>
          <a:p>
            <a:pPr marL="0" indent="0" eaLnBrk="1" hangingPunct="1">
              <a:buNone/>
            </a:pPr>
            <a:r>
              <a:rPr lang="id-ID" b="1" dirty="0" smtClean="0"/>
              <a:t># 4. Keterkaitan Proses Bisnis &amp; I.S</a:t>
            </a:r>
          </a:p>
        </p:txBody>
      </p:sp>
    </p:spTree>
    <p:extLst>
      <p:ext uri="{BB962C8B-B14F-4D97-AF65-F5344CB8AC3E}">
        <p14:creationId xmlns:p14="http://schemas.microsoft.com/office/powerpoint/2010/main" val="1033934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err="1" smtClean="0"/>
              <a:t>Sistem</a:t>
            </a:r>
            <a:r>
              <a:rPr lang="en-US" dirty="0" smtClean="0"/>
              <a:t> </a:t>
            </a:r>
            <a:r>
              <a:rPr lang="en-US" dirty="0" err="1" smtClean="0"/>
              <a:t>Informasi</a:t>
            </a:r>
            <a:endParaRPr lang="en-US" dirty="0" smtClean="0"/>
          </a:p>
        </p:txBody>
      </p:sp>
      <p:sp>
        <p:nvSpPr>
          <p:cNvPr id="20483" name="Content Placeholder 2"/>
          <p:cNvSpPr>
            <a:spLocks noGrp="1"/>
          </p:cNvSpPr>
          <p:nvPr>
            <p:ph idx="1"/>
          </p:nvPr>
        </p:nvSpPr>
        <p:spPr/>
        <p:txBody>
          <a:bodyPr/>
          <a:lstStyle/>
          <a:p>
            <a:r>
              <a:rPr lang="en-US" dirty="0" err="1" smtClean="0"/>
              <a:t>Sistem</a:t>
            </a:r>
            <a:r>
              <a:rPr lang="en-US" dirty="0" smtClean="0"/>
              <a:t> </a:t>
            </a:r>
            <a:r>
              <a:rPr lang="en-US" dirty="0" err="1" smtClean="0"/>
              <a:t>informasi</a:t>
            </a:r>
            <a:r>
              <a:rPr lang="en-US" dirty="0" smtClean="0"/>
              <a:t> </a:t>
            </a:r>
            <a:r>
              <a:rPr lang="id-ID" dirty="0" smtClean="0"/>
              <a:t>di</a:t>
            </a:r>
            <a:r>
              <a:rPr lang="en-US" dirty="0" err="1" smtClean="0"/>
              <a:t>gunakan</a:t>
            </a:r>
            <a:r>
              <a:rPr lang="en-US" dirty="0" smtClean="0"/>
              <a:t> </a:t>
            </a:r>
            <a:r>
              <a:rPr lang="en-US" dirty="0" err="1" smtClean="0"/>
              <a:t>untuk</a:t>
            </a:r>
            <a:r>
              <a:rPr lang="en-US" dirty="0" smtClean="0"/>
              <a:t> </a:t>
            </a:r>
            <a:r>
              <a:rPr lang="en-US" dirty="0" err="1" smtClean="0"/>
              <a:t>memperoleh</a:t>
            </a:r>
            <a:r>
              <a:rPr lang="en-US" dirty="0" smtClean="0"/>
              <a:t>, </a:t>
            </a:r>
            <a:r>
              <a:rPr lang="en-US" dirty="0" err="1" smtClean="0"/>
              <a:t>menyimpan</a:t>
            </a:r>
            <a:r>
              <a:rPr lang="en-US" dirty="0" smtClean="0"/>
              <a:t> </a:t>
            </a:r>
            <a:r>
              <a:rPr lang="en-US" dirty="0" err="1" smtClean="0"/>
              <a:t>dan</a:t>
            </a:r>
            <a:r>
              <a:rPr lang="en-US" dirty="0" smtClean="0"/>
              <a:t> </a:t>
            </a:r>
            <a:r>
              <a:rPr lang="en-US" dirty="0" err="1" smtClean="0"/>
              <a:t>memelihara</a:t>
            </a:r>
            <a:r>
              <a:rPr lang="en-US" dirty="0" smtClean="0"/>
              <a:t> data </a:t>
            </a:r>
            <a:r>
              <a:rPr lang="en-US" dirty="0" err="1" smtClean="0"/>
              <a:t>aktivitas</a:t>
            </a:r>
            <a:r>
              <a:rPr lang="en-US" dirty="0" smtClean="0"/>
              <a:t> </a:t>
            </a:r>
            <a:r>
              <a:rPr lang="en-US" dirty="0" err="1" smtClean="0"/>
              <a:t>organi</a:t>
            </a:r>
            <a:r>
              <a:rPr lang="id-ID" dirty="0" smtClean="0"/>
              <a:t>s</a:t>
            </a:r>
            <a:r>
              <a:rPr lang="en-US" dirty="0" err="1" smtClean="0"/>
              <a:t>asi</a:t>
            </a:r>
            <a:endParaRPr lang="en-US" dirty="0" smtClean="0"/>
          </a:p>
          <a:p>
            <a:r>
              <a:rPr lang="en-US" dirty="0" err="1" smtClean="0"/>
              <a:t>Untuk</a:t>
            </a:r>
            <a:r>
              <a:rPr lang="en-US" dirty="0" smtClean="0"/>
              <a:t> </a:t>
            </a:r>
            <a:r>
              <a:rPr lang="en-US" dirty="0" err="1" smtClean="0"/>
              <a:t>menyiapkan</a:t>
            </a:r>
            <a:r>
              <a:rPr lang="en-US" dirty="0" smtClean="0"/>
              <a:t> </a:t>
            </a:r>
            <a:r>
              <a:rPr lang="en-US" dirty="0" err="1" smtClean="0"/>
              <a:t>laporan</a:t>
            </a:r>
            <a:r>
              <a:rPr lang="en-US" dirty="0" smtClean="0"/>
              <a:t> </a:t>
            </a:r>
            <a:r>
              <a:rPr lang="en-US" dirty="0" err="1" smtClean="0"/>
              <a:t>berguna</a:t>
            </a:r>
            <a:r>
              <a:rPr lang="en-US" dirty="0" smtClean="0"/>
              <a:t> </a:t>
            </a:r>
            <a:r>
              <a:rPr lang="en-US" dirty="0" err="1" smtClean="0"/>
              <a:t>bagi</a:t>
            </a:r>
            <a:r>
              <a:rPr lang="en-US" dirty="0" smtClean="0"/>
              <a:t> </a:t>
            </a:r>
            <a:r>
              <a:rPr lang="en-US" dirty="0" err="1" smtClean="0"/>
              <a:t>manajemen</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id-ID" dirty="0" smtClean="0"/>
              <a:t>Kaitan PB dan TI</a:t>
            </a:r>
            <a:endParaRPr lang="en-US" dirty="0" smtClean="0"/>
          </a:p>
        </p:txBody>
      </p:sp>
      <p:pic>
        <p:nvPicPr>
          <p:cNvPr id="5"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3913" y="1635125"/>
            <a:ext cx="7493000" cy="4505325"/>
          </a:xfrm>
          <a:noFill/>
        </p:spPr>
      </p:pic>
    </p:spTree>
    <p:extLst>
      <p:ext uri="{BB962C8B-B14F-4D97-AF65-F5344CB8AC3E}">
        <p14:creationId xmlns:p14="http://schemas.microsoft.com/office/powerpoint/2010/main" val="810015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Definisi Parsial</a:t>
            </a:r>
            <a:endParaRPr lang="en-US" dirty="0" smtClean="0"/>
          </a:p>
        </p:txBody>
      </p:sp>
      <p:sp>
        <p:nvSpPr>
          <p:cNvPr id="5" name="Rectangle 3"/>
          <p:cNvSpPr txBox="1">
            <a:spLocks noRot="1" noChangeArrowheads="1"/>
          </p:cNvSpPr>
          <p:nvPr/>
        </p:nvSpPr>
        <p:spPr bwMode="auto">
          <a:xfrm>
            <a:off x="533400" y="1951037"/>
            <a:ext cx="82296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30225" indent="-530225" eaLnBrk="1" hangingPunct="1">
              <a:lnSpc>
                <a:spcPct val="90000"/>
              </a:lnSpc>
              <a:buFont typeface="Wingdings" pitchFamily="2" charset="2"/>
              <a:buChar char="q"/>
            </a:pPr>
            <a:r>
              <a:rPr lang="id-ID" sz="2800" dirty="0" smtClean="0"/>
              <a:t>Proses adalah sekumpulan aktivitas yang mengubah masukan menjadi keluaran</a:t>
            </a:r>
          </a:p>
        </p:txBody>
      </p:sp>
      <p:sp>
        <p:nvSpPr>
          <p:cNvPr id="4" name="Rectangle 3"/>
          <p:cNvSpPr txBox="1">
            <a:spLocks noRot="1" noChangeArrowheads="1"/>
          </p:cNvSpPr>
          <p:nvPr/>
        </p:nvSpPr>
        <p:spPr bwMode="auto">
          <a:xfrm>
            <a:off x="533400" y="2806700"/>
            <a:ext cx="8229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30225" indent="-530225" eaLnBrk="1" hangingPunct="1">
              <a:lnSpc>
                <a:spcPct val="90000"/>
              </a:lnSpc>
              <a:buFont typeface="Wingdings" pitchFamily="2" charset="2"/>
              <a:buChar char="q"/>
            </a:pPr>
            <a:r>
              <a:rPr lang="id-ID" sz="2800" dirty="0" smtClean="0"/>
              <a:t>Aktivitas terkait dengan pengubahan status dari sebuah entitas.</a:t>
            </a:r>
          </a:p>
        </p:txBody>
      </p:sp>
      <p:sp>
        <p:nvSpPr>
          <p:cNvPr id="6" name="Rectangle 3"/>
          <p:cNvSpPr txBox="1">
            <a:spLocks noRot="1" noChangeArrowheads="1"/>
          </p:cNvSpPr>
          <p:nvPr/>
        </p:nvSpPr>
        <p:spPr bwMode="auto">
          <a:xfrm>
            <a:off x="533400" y="3703637"/>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30225" indent="-530225" eaLnBrk="1" hangingPunct="1">
              <a:lnSpc>
                <a:spcPct val="90000"/>
              </a:lnSpc>
              <a:buFont typeface="Wingdings" pitchFamily="2" charset="2"/>
              <a:buChar char="q"/>
            </a:pPr>
            <a:r>
              <a:rPr lang="id-ID" sz="2800" dirty="0" smtClean="0"/>
              <a:t>Kebijakan adalah aturan main yang diterapkan pada organisasi.</a:t>
            </a:r>
          </a:p>
        </p:txBody>
      </p:sp>
      <p:sp>
        <p:nvSpPr>
          <p:cNvPr id="7" name="Rectangle 3"/>
          <p:cNvSpPr txBox="1">
            <a:spLocks noRot="1" noChangeArrowheads="1"/>
          </p:cNvSpPr>
          <p:nvPr/>
        </p:nvSpPr>
        <p:spPr bwMode="auto">
          <a:xfrm>
            <a:off x="533400" y="4618037"/>
            <a:ext cx="8229600" cy="134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30225" indent="-530225" eaLnBrk="1" hangingPunct="1">
              <a:lnSpc>
                <a:spcPct val="90000"/>
              </a:lnSpc>
              <a:buFont typeface="Wingdings" pitchFamily="2" charset="2"/>
              <a:buChar char="q"/>
            </a:pPr>
            <a:r>
              <a:rPr lang="id-ID" sz="2800" dirty="0" smtClean="0"/>
              <a:t>Struktur Organisasi menunjukkan pembagian Sumber Daya Manusia yang terdapat pada sebuah organisasi</a:t>
            </a:r>
          </a:p>
        </p:txBody>
      </p:sp>
    </p:spTree>
    <p:extLst>
      <p:ext uri="{BB962C8B-B14F-4D97-AF65-F5344CB8AC3E}">
        <p14:creationId xmlns:p14="http://schemas.microsoft.com/office/powerpoint/2010/main" val="124674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id-ID" dirty="0" smtClean="0"/>
              <a:t>Sistem </a:t>
            </a:r>
            <a:r>
              <a:rPr lang="en-US" dirty="0" smtClean="0"/>
              <a:t>Information</a:t>
            </a:r>
          </a:p>
        </p:txBody>
      </p:sp>
      <p:grpSp>
        <p:nvGrpSpPr>
          <p:cNvPr id="21507" name="Group 3"/>
          <p:cNvGrpSpPr>
            <a:grpSpLocks/>
          </p:cNvGrpSpPr>
          <p:nvPr/>
        </p:nvGrpSpPr>
        <p:grpSpPr bwMode="auto">
          <a:xfrm>
            <a:off x="4343400" y="3505200"/>
            <a:ext cx="1417638" cy="746125"/>
            <a:chOff x="2410" y="2256"/>
            <a:chExt cx="893" cy="470"/>
          </a:xfrm>
        </p:grpSpPr>
        <p:sp>
          <p:nvSpPr>
            <p:cNvPr id="21537" name="Line 4"/>
            <p:cNvSpPr>
              <a:spLocks noChangeShapeType="1"/>
            </p:cNvSpPr>
            <p:nvPr/>
          </p:nvSpPr>
          <p:spPr bwMode="auto">
            <a:xfrm>
              <a:off x="2410" y="2256"/>
              <a:ext cx="89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d-ID"/>
            </a:p>
          </p:txBody>
        </p:sp>
        <p:sp>
          <p:nvSpPr>
            <p:cNvPr id="21538" name="Line 5"/>
            <p:cNvSpPr>
              <a:spLocks noChangeShapeType="1"/>
            </p:cNvSpPr>
            <p:nvPr/>
          </p:nvSpPr>
          <p:spPr bwMode="auto">
            <a:xfrm>
              <a:off x="2410" y="2726"/>
              <a:ext cx="89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d-ID"/>
            </a:p>
          </p:txBody>
        </p:sp>
      </p:grpSp>
      <p:sp>
        <p:nvSpPr>
          <p:cNvPr id="21508" name="Rectangle 6"/>
          <p:cNvSpPr>
            <a:spLocks noChangeArrowheads="1"/>
          </p:cNvSpPr>
          <p:nvPr/>
        </p:nvSpPr>
        <p:spPr bwMode="auto">
          <a:xfrm>
            <a:off x="4348060" y="3583398"/>
            <a:ext cx="1419225" cy="815975"/>
          </a:xfrm>
          <a:prstGeom prst="rect">
            <a:avLst/>
          </a:prstGeom>
          <a:ln/>
        </p:spPr>
        <p:style>
          <a:lnRef idx="2">
            <a:schemeClr val="dk1"/>
          </a:lnRef>
          <a:fillRef idx="1">
            <a:schemeClr val="lt1"/>
          </a:fillRef>
          <a:effectRef idx="0">
            <a:schemeClr val="dk1"/>
          </a:effectRef>
          <a:fontRef idx="minor">
            <a:schemeClr val="dk1"/>
          </a:fontRef>
        </p:style>
        <p:txBody>
          <a:bodyPr wrap="none" lIns="88900" tIns="42862" rIns="88900" bIns="42862">
            <a:spAutoFit/>
          </a:bodyPr>
          <a:lstStyle/>
          <a:p>
            <a:pPr algn="ctr" defTabSz="882650"/>
            <a:r>
              <a:rPr lang="en-US" sz="2400"/>
              <a:t>Business</a:t>
            </a:r>
          </a:p>
          <a:p>
            <a:pPr algn="ctr" defTabSz="882650"/>
            <a:r>
              <a:rPr lang="en-US" sz="2400"/>
              <a:t>event data</a:t>
            </a:r>
          </a:p>
        </p:txBody>
      </p:sp>
      <p:sp>
        <p:nvSpPr>
          <p:cNvPr id="21530" name="Oval 8"/>
          <p:cNvSpPr>
            <a:spLocks noChangeArrowheads="1"/>
          </p:cNvSpPr>
          <p:nvPr/>
        </p:nvSpPr>
        <p:spPr bwMode="auto">
          <a:xfrm>
            <a:off x="2203450" y="1747838"/>
            <a:ext cx="1893888" cy="1754188"/>
          </a:xfrm>
          <a:prstGeom prst="ellipse">
            <a:avLst/>
          </a:prstGeom>
          <a:solidFill>
            <a:schemeClr val="bg1"/>
          </a:solidFill>
          <a:ln w="12700">
            <a:solidFill>
              <a:schemeClr val="tx1"/>
            </a:solidFill>
            <a:round/>
            <a:headEnd/>
            <a:tailEnd/>
          </a:ln>
        </p:spPr>
        <p:txBody>
          <a:bodyPr wrap="none" lIns="88900" tIns="42862" rIns="88900" bIns="42862" anchor="ctr"/>
          <a:lstStyle/>
          <a:p>
            <a:pPr algn="ctr" defTabSz="882650"/>
            <a:r>
              <a:rPr lang="en-US" dirty="0"/>
              <a:t>1.0</a:t>
            </a:r>
            <a:endParaRPr lang="en-US" sz="2400" dirty="0"/>
          </a:p>
          <a:p>
            <a:pPr algn="ctr" defTabSz="882650"/>
            <a:r>
              <a:rPr lang="en-US" sz="2200" dirty="0"/>
              <a:t>Capture and</a:t>
            </a:r>
            <a:br>
              <a:rPr lang="en-US" sz="2200" dirty="0"/>
            </a:br>
            <a:r>
              <a:rPr lang="en-US" sz="2200" dirty="0"/>
              <a:t>record</a:t>
            </a:r>
          </a:p>
          <a:p>
            <a:pPr algn="ctr" defTabSz="882650"/>
            <a:r>
              <a:rPr lang="en-US" sz="2200" dirty="0"/>
              <a:t>process</a:t>
            </a:r>
          </a:p>
        </p:txBody>
      </p:sp>
      <p:sp>
        <p:nvSpPr>
          <p:cNvPr id="21531" name="Line 9"/>
          <p:cNvSpPr>
            <a:spLocks noChangeShapeType="1"/>
          </p:cNvSpPr>
          <p:nvPr/>
        </p:nvSpPr>
        <p:spPr bwMode="auto">
          <a:xfrm>
            <a:off x="3823366" y="3189493"/>
            <a:ext cx="473075" cy="4524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21532" name="Rectangle 10"/>
          <p:cNvSpPr>
            <a:spLocks noChangeArrowheads="1"/>
          </p:cNvSpPr>
          <p:nvPr/>
        </p:nvSpPr>
        <p:spPr bwMode="auto">
          <a:xfrm>
            <a:off x="762000" y="1676400"/>
            <a:ext cx="1104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t>Internal  events</a:t>
            </a:r>
          </a:p>
        </p:txBody>
      </p:sp>
      <p:sp>
        <p:nvSpPr>
          <p:cNvPr id="21533" name="Rectangle 11"/>
          <p:cNvSpPr>
            <a:spLocks noChangeArrowheads="1"/>
          </p:cNvSpPr>
          <p:nvPr/>
        </p:nvSpPr>
        <p:spPr bwMode="auto">
          <a:xfrm>
            <a:off x="2878138" y="174783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id-ID" b="1"/>
          </a:p>
        </p:txBody>
      </p:sp>
      <p:sp>
        <p:nvSpPr>
          <p:cNvPr id="21534" name="Line 12"/>
          <p:cNvSpPr>
            <a:spLocks noChangeShapeType="1"/>
          </p:cNvSpPr>
          <p:nvPr/>
        </p:nvSpPr>
        <p:spPr bwMode="auto">
          <a:xfrm>
            <a:off x="1642268" y="2135982"/>
            <a:ext cx="510381" cy="24407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21535" name="Line 13"/>
          <p:cNvSpPr>
            <a:spLocks noChangeShapeType="1"/>
          </p:cNvSpPr>
          <p:nvPr/>
        </p:nvSpPr>
        <p:spPr bwMode="auto">
          <a:xfrm flipV="1">
            <a:off x="1658143" y="3120821"/>
            <a:ext cx="642938" cy="2349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21536" name="Rectangle 14"/>
          <p:cNvSpPr>
            <a:spLocks noChangeArrowheads="1"/>
          </p:cNvSpPr>
          <p:nvPr/>
        </p:nvSpPr>
        <p:spPr bwMode="auto">
          <a:xfrm>
            <a:off x="762000" y="2992438"/>
            <a:ext cx="103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t>External events</a:t>
            </a:r>
          </a:p>
        </p:txBody>
      </p:sp>
      <p:sp>
        <p:nvSpPr>
          <p:cNvPr id="21523" name="Oval 16"/>
          <p:cNvSpPr>
            <a:spLocks noChangeArrowheads="1"/>
          </p:cNvSpPr>
          <p:nvPr/>
        </p:nvSpPr>
        <p:spPr bwMode="auto">
          <a:xfrm>
            <a:off x="2278063" y="4506913"/>
            <a:ext cx="1514475" cy="1406525"/>
          </a:xfrm>
          <a:prstGeom prst="ellipse">
            <a:avLst/>
          </a:prstGeom>
          <a:solidFill>
            <a:schemeClr val="bg1"/>
          </a:solidFill>
          <a:ln w="12700">
            <a:solidFill>
              <a:schemeClr val="tx1"/>
            </a:solidFill>
            <a:round/>
            <a:headEnd/>
            <a:tailEnd/>
          </a:ln>
        </p:spPr>
        <p:txBody>
          <a:bodyPr wrap="none" lIns="88900" tIns="42862" rIns="88900" bIns="42862" anchor="ctr"/>
          <a:lstStyle/>
          <a:p>
            <a:pPr algn="ctr" defTabSz="882650"/>
            <a:r>
              <a:rPr lang="en-US" dirty="0"/>
              <a:t>2.0</a:t>
            </a:r>
            <a:endParaRPr lang="en-US" sz="2400" dirty="0"/>
          </a:p>
          <a:p>
            <a:pPr algn="ctr" defTabSz="882650"/>
            <a:r>
              <a:rPr lang="en-US" sz="2200" dirty="0"/>
              <a:t>Maintain</a:t>
            </a:r>
          </a:p>
          <a:p>
            <a:pPr algn="ctr" defTabSz="882650"/>
            <a:r>
              <a:rPr lang="en-US" sz="2200" dirty="0"/>
              <a:t>process</a:t>
            </a:r>
          </a:p>
        </p:txBody>
      </p:sp>
      <p:sp>
        <p:nvSpPr>
          <p:cNvPr id="21524" name="Line 17"/>
          <p:cNvSpPr>
            <a:spLocks noChangeShapeType="1"/>
          </p:cNvSpPr>
          <p:nvPr/>
        </p:nvSpPr>
        <p:spPr bwMode="auto">
          <a:xfrm flipV="1">
            <a:off x="3792539" y="4456113"/>
            <a:ext cx="555522" cy="544512"/>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21525" name="Rectangle 18"/>
          <p:cNvSpPr>
            <a:spLocks noChangeArrowheads="1"/>
          </p:cNvSpPr>
          <p:nvPr/>
        </p:nvSpPr>
        <p:spPr bwMode="auto">
          <a:xfrm>
            <a:off x="785813" y="5988050"/>
            <a:ext cx="1712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t>External events</a:t>
            </a:r>
          </a:p>
        </p:txBody>
      </p:sp>
      <p:sp>
        <p:nvSpPr>
          <p:cNvPr id="21526" name="Rectangle 19"/>
          <p:cNvSpPr>
            <a:spLocks noChangeArrowheads="1"/>
          </p:cNvSpPr>
          <p:nvPr/>
        </p:nvSpPr>
        <p:spPr bwMode="auto">
          <a:xfrm>
            <a:off x="2781300" y="456565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id-ID" b="1"/>
          </a:p>
        </p:txBody>
      </p:sp>
      <p:sp>
        <p:nvSpPr>
          <p:cNvPr id="21527" name="Line 20"/>
          <p:cNvSpPr>
            <a:spLocks noChangeShapeType="1"/>
          </p:cNvSpPr>
          <p:nvPr/>
        </p:nvSpPr>
        <p:spPr bwMode="auto">
          <a:xfrm flipV="1">
            <a:off x="1711325" y="4908550"/>
            <a:ext cx="536575" cy="714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21528" name="Line 21"/>
          <p:cNvSpPr>
            <a:spLocks noChangeShapeType="1"/>
          </p:cNvSpPr>
          <p:nvPr/>
        </p:nvSpPr>
        <p:spPr bwMode="auto">
          <a:xfrm flipV="1">
            <a:off x="1181100" y="5594350"/>
            <a:ext cx="1009650" cy="3619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21529" name="Rectangle 22"/>
          <p:cNvSpPr>
            <a:spLocks noChangeArrowheads="1"/>
          </p:cNvSpPr>
          <p:nvPr/>
        </p:nvSpPr>
        <p:spPr bwMode="auto">
          <a:xfrm>
            <a:off x="762000" y="4679950"/>
            <a:ext cx="1171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t>Internal </a:t>
            </a:r>
            <a:br>
              <a:rPr lang="en-US"/>
            </a:br>
            <a:r>
              <a:rPr lang="en-US"/>
              <a:t>events</a:t>
            </a:r>
          </a:p>
        </p:txBody>
      </p:sp>
      <p:sp>
        <p:nvSpPr>
          <p:cNvPr id="21511" name="Text Box 23"/>
          <p:cNvSpPr txBox="1">
            <a:spLocks noChangeArrowheads="1"/>
          </p:cNvSpPr>
          <p:nvPr/>
        </p:nvSpPr>
        <p:spPr bwMode="auto">
          <a:xfrm rot="16200000">
            <a:off x="-1416697" y="3648582"/>
            <a:ext cx="38763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3200" dirty="0">
                <a:solidFill>
                  <a:schemeClr val="bg1">
                    <a:lumMod val="10000"/>
                  </a:schemeClr>
                </a:solidFill>
              </a:rPr>
              <a:t>Business Processes</a:t>
            </a:r>
          </a:p>
        </p:txBody>
      </p:sp>
      <p:sp>
        <p:nvSpPr>
          <p:cNvPr id="21512" name="Line 24"/>
          <p:cNvSpPr>
            <a:spLocks noChangeShapeType="1"/>
          </p:cNvSpPr>
          <p:nvPr/>
        </p:nvSpPr>
        <p:spPr bwMode="auto">
          <a:xfrm>
            <a:off x="762000" y="1676400"/>
            <a:ext cx="0" cy="457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d-ID"/>
          </a:p>
        </p:txBody>
      </p:sp>
      <p:sp>
        <p:nvSpPr>
          <p:cNvPr id="21514" name="Line 26"/>
          <p:cNvSpPr>
            <a:spLocks noChangeShapeType="1"/>
          </p:cNvSpPr>
          <p:nvPr/>
        </p:nvSpPr>
        <p:spPr bwMode="auto">
          <a:xfrm>
            <a:off x="5715000" y="4038600"/>
            <a:ext cx="650875" cy="79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21515" name="Oval 27"/>
          <p:cNvSpPr>
            <a:spLocks noChangeArrowheads="1"/>
          </p:cNvSpPr>
          <p:nvPr/>
        </p:nvSpPr>
        <p:spPr bwMode="auto">
          <a:xfrm>
            <a:off x="6408738" y="3222624"/>
            <a:ext cx="1467644" cy="1546225"/>
          </a:xfrm>
          <a:prstGeom prst="ellipse">
            <a:avLst/>
          </a:prstGeom>
          <a:solidFill>
            <a:schemeClr val="bg1"/>
          </a:solidFill>
          <a:ln w="12700">
            <a:solidFill>
              <a:schemeClr val="tx1"/>
            </a:solidFill>
            <a:round/>
            <a:headEnd/>
            <a:tailEnd/>
          </a:ln>
        </p:spPr>
        <p:txBody>
          <a:bodyPr wrap="none" lIns="88900" tIns="42862" rIns="88900" bIns="42862" anchor="ctr"/>
          <a:lstStyle/>
          <a:p>
            <a:pPr algn="ctr" defTabSz="882650"/>
            <a:r>
              <a:rPr lang="en-US" dirty="0"/>
              <a:t>3.0</a:t>
            </a:r>
            <a:endParaRPr lang="en-US" sz="2400" dirty="0"/>
          </a:p>
          <a:p>
            <a:pPr algn="ctr" defTabSz="882650"/>
            <a:r>
              <a:rPr lang="en-US" sz="2200" dirty="0"/>
              <a:t>Report</a:t>
            </a:r>
          </a:p>
          <a:p>
            <a:pPr algn="ctr" defTabSz="882650"/>
            <a:r>
              <a:rPr lang="en-US" sz="2200" dirty="0"/>
              <a:t>process</a:t>
            </a:r>
          </a:p>
        </p:txBody>
      </p:sp>
      <p:sp>
        <p:nvSpPr>
          <p:cNvPr id="139292" name="Rectangle 28"/>
          <p:cNvSpPr>
            <a:spLocks noChangeArrowheads="1"/>
          </p:cNvSpPr>
          <p:nvPr/>
        </p:nvSpPr>
        <p:spPr bwMode="auto">
          <a:xfrm>
            <a:off x="7162800" y="5105400"/>
            <a:ext cx="1465263" cy="701675"/>
          </a:xfrm>
          <a:prstGeom prst="rect">
            <a:avLst/>
          </a:prstGeom>
          <a:solidFill>
            <a:schemeClr val="tx2"/>
          </a:solidFill>
          <a:ln w="9525">
            <a:noFill/>
            <a:miter lim="800000"/>
            <a:headEnd/>
            <a:tailEnd/>
          </a:ln>
          <a:effectLst>
            <a:outerShdw dist="107763" dir="2700000" algn="ctr" rotWithShape="0">
              <a:schemeClr val="bg2"/>
            </a:outerShdw>
          </a:effectLst>
        </p:spPr>
        <p:txBody>
          <a:bodyPr lIns="92075" tIns="46038" rIns="92075" bIns="46038">
            <a:spAutoFit/>
          </a:bodyPr>
          <a:lstStyle/>
          <a:p>
            <a:pPr>
              <a:spcBef>
                <a:spcPct val="50000"/>
              </a:spcBef>
              <a:defRPr/>
            </a:pPr>
            <a:r>
              <a:rPr lang="en-US">
                <a:solidFill>
                  <a:schemeClr val="bg2"/>
                </a:solidFill>
              </a:rPr>
              <a:t>Financial statements</a:t>
            </a:r>
            <a:endParaRPr lang="en-US" sz="2400">
              <a:solidFill>
                <a:schemeClr val="bg1"/>
              </a:solidFill>
            </a:endParaRPr>
          </a:p>
        </p:txBody>
      </p:sp>
      <p:sp>
        <p:nvSpPr>
          <p:cNvPr id="21517" name="Rectangle 29"/>
          <p:cNvSpPr>
            <a:spLocks noChangeArrowheads="1"/>
          </p:cNvSpPr>
          <p:nvPr/>
        </p:nvSpPr>
        <p:spPr bwMode="auto">
          <a:xfrm>
            <a:off x="6894513" y="3313113"/>
            <a:ext cx="62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endParaRPr lang="id-ID" b="1"/>
          </a:p>
        </p:txBody>
      </p:sp>
      <p:sp>
        <p:nvSpPr>
          <p:cNvPr id="21518" name="Line 30"/>
          <p:cNvSpPr>
            <a:spLocks noChangeShapeType="1"/>
          </p:cNvSpPr>
          <p:nvPr/>
        </p:nvSpPr>
        <p:spPr bwMode="auto">
          <a:xfrm>
            <a:off x="7732713" y="4456113"/>
            <a:ext cx="554038" cy="5730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21519" name="Line 31"/>
          <p:cNvSpPr>
            <a:spLocks noChangeShapeType="1"/>
          </p:cNvSpPr>
          <p:nvPr/>
        </p:nvSpPr>
        <p:spPr bwMode="auto">
          <a:xfrm flipV="1">
            <a:off x="7732713" y="3048000"/>
            <a:ext cx="496888" cy="4937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id-ID"/>
          </a:p>
        </p:txBody>
      </p:sp>
      <p:sp>
        <p:nvSpPr>
          <p:cNvPr id="139296" name="Rectangle 32"/>
          <p:cNvSpPr>
            <a:spLocks noChangeArrowheads="1"/>
          </p:cNvSpPr>
          <p:nvPr/>
        </p:nvSpPr>
        <p:spPr bwMode="auto">
          <a:xfrm>
            <a:off x="7467600" y="2514600"/>
            <a:ext cx="1066800" cy="396875"/>
          </a:xfrm>
          <a:prstGeom prst="rect">
            <a:avLst/>
          </a:prstGeom>
          <a:solidFill>
            <a:schemeClr val="accent1"/>
          </a:solidFill>
          <a:ln w="9525">
            <a:noFill/>
            <a:miter lim="800000"/>
            <a:headEnd/>
            <a:tailEnd/>
          </a:ln>
          <a:effectLst>
            <a:outerShdw dist="107763" dir="2700000" algn="ctr" rotWithShape="0">
              <a:schemeClr val="bg2"/>
            </a:outerShdw>
          </a:effectLst>
        </p:spPr>
        <p:txBody>
          <a:bodyPr lIns="92075" tIns="46038" rIns="92075" bIns="46038">
            <a:spAutoFit/>
          </a:bodyPr>
          <a:lstStyle/>
          <a:p>
            <a:pPr>
              <a:spcBef>
                <a:spcPct val="50000"/>
              </a:spcBef>
              <a:defRPr/>
            </a:pPr>
            <a:r>
              <a:rPr lang="en-US">
                <a:solidFill>
                  <a:schemeClr val="bg2"/>
                </a:solidFill>
              </a:rPr>
              <a:t>Reports </a:t>
            </a:r>
            <a:endParaRPr lang="en-US" b="1">
              <a:solidFill>
                <a:schemeClr val="bg2"/>
              </a:solidFill>
              <a:latin typeface="Arial" pitchFamily="34" charset="0"/>
            </a:endParaRPr>
          </a:p>
        </p:txBody>
      </p:sp>
      <p:sp>
        <p:nvSpPr>
          <p:cNvPr id="21521" name="Text Box 33"/>
          <p:cNvSpPr txBox="1">
            <a:spLocks noChangeArrowheads="1"/>
          </p:cNvSpPr>
          <p:nvPr/>
        </p:nvSpPr>
        <p:spPr bwMode="auto">
          <a:xfrm>
            <a:off x="6629400" y="1905000"/>
            <a:ext cx="1998663" cy="46196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solidFill>
                  <a:schemeClr val="bg2"/>
                </a:solidFill>
              </a:rPr>
              <a:t>Management</a:t>
            </a:r>
            <a:endParaRPr lang="en-US" sz="2400" dirty="0"/>
          </a:p>
        </p:txBody>
      </p:sp>
      <p:sp>
        <p:nvSpPr>
          <p:cNvPr id="21522" name="Text Box 34"/>
          <p:cNvSpPr txBox="1">
            <a:spLocks noChangeArrowheads="1"/>
          </p:cNvSpPr>
          <p:nvPr/>
        </p:nvSpPr>
        <p:spPr bwMode="auto">
          <a:xfrm>
            <a:off x="6248400" y="5791200"/>
            <a:ext cx="2379663" cy="46196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solidFill>
                  <a:schemeClr val="bg2"/>
                </a:solidFill>
              </a:rPr>
              <a:t>Investors/Users</a:t>
            </a:r>
          </a:p>
        </p:txBody>
      </p:sp>
    </p:spTree>
  </p:cSld>
  <p:clrMapOvr>
    <a:masterClrMapping/>
  </p:clrMapOvr>
  <p:transition>
    <p:cover dir="l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Sistem informasi</a:t>
            </a:r>
          </a:p>
        </p:txBody>
      </p:sp>
      <p:sp>
        <p:nvSpPr>
          <p:cNvPr id="23555" name="Content Placeholder 2"/>
          <p:cNvSpPr>
            <a:spLocks noGrp="1"/>
          </p:cNvSpPr>
          <p:nvPr>
            <p:ph idx="1"/>
          </p:nvPr>
        </p:nvSpPr>
        <p:spPr/>
        <p:txBody>
          <a:bodyPr/>
          <a:lstStyle/>
          <a:p>
            <a:r>
              <a:rPr lang="en-US" dirty="0" err="1" smtClean="0"/>
              <a:t>Aktivitas</a:t>
            </a:r>
            <a:r>
              <a:rPr lang="en-US" dirty="0" smtClean="0"/>
              <a:t>:</a:t>
            </a:r>
          </a:p>
          <a:p>
            <a:pPr lvl="1"/>
            <a:r>
              <a:rPr lang="en-US" dirty="0" err="1" smtClean="0"/>
              <a:t>Menangkap</a:t>
            </a:r>
            <a:r>
              <a:rPr lang="en-US" dirty="0" smtClean="0"/>
              <a:t> data </a:t>
            </a:r>
            <a:r>
              <a:rPr lang="en-US" dirty="0" err="1" smtClean="0"/>
              <a:t>bisnis</a:t>
            </a:r>
            <a:endParaRPr lang="en-US" dirty="0" smtClean="0"/>
          </a:p>
          <a:p>
            <a:pPr lvl="1"/>
            <a:r>
              <a:rPr lang="en-US" dirty="0" err="1" smtClean="0"/>
              <a:t>Pemeliharaan</a:t>
            </a:r>
            <a:r>
              <a:rPr lang="en-US" dirty="0" smtClean="0"/>
              <a:t> data </a:t>
            </a:r>
            <a:r>
              <a:rPr lang="en-US" dirty="0" err="1" smtClean="0"/>
              <a:t>bisnis</a:t>
            </a:r>
            <a:endParaRPr lang="en-US" dirty="0" smtClean="0"/>
          </a:p>
          <a:p>
            <a:pPr lvl="1"/>
            <a:r>
              <a:rPr lang="en-US" dirty="0" err="1" smtClean="0"/>
              <a:t>Pelaporan</a:t>
            </a:r>
            <a:r>
              <a:rPr lang="en-US" dirty="0" smtClean="0"/>
              <a:t> </a:t>
            </a:r>
            <a:r>
              <a:rPr lang="en-US" dirty="0" err="1" smtClean="0"/>
              <a:t>informasi</a:t>
            </a:r>
            <a:r>
              <a:rPr lang="en-US" dirty="0" smtClean="0"/>
              <a:t> </a:t>
            </a:r>
            <a:r>
              <a:rPr lang="en-US" dirty="0" err="1" smtClean="0"/>
              <a:t>sesuai</a:t>
            </a:r>
            <a:r>
              <a:rPr lang="en-US" dirty="0" smtClean="0"/>
              <a:t> </a:t>
            </a:r>
            <a:r>
              <a:rPr lang="en-US" dirty="0" err="1" smtClean="0"/>
              <a:t>kebutuhan</a:t>
            </a:r>
            <a:endParaRPr lang="en-US" dirty="0" smtClean="0"/>
          </a:p>
          <a:p>
            <a:r>
              <a:rPr lang="en-US" dirty="0" err="1" smtClean="0"/>
              <a:t>Aktivitas</a:t>
            </a:r>
            <a:r>
              <a:rPr lang="en-US" dirty="0" smtClean="0"/>
              <a:t> </a:t>
            </a:r>
            <a:r>
              <a:rPr lang="en-US" dirty="0" err="1" smtClean="0"/>
              <a:t>ini</a:t>
            </a:r>
            <a:r>
              <a:rPr lang="en-US" dirty="0" smtClean="0"/>
              <a:t> </a:t>
            </a:r>
            <a:r>
              <a:rPr lang="en-US" dirty="0" err="1" smtClean="0"/>
              <a:t>akan</a:t>
            </a:r>
            <a:r>
              <a:rPr lang="en-US" dirty="0" smtClean="0"/>
              <a:t> </a:t>
            </a:r>
            <a:r>
              <a:rPr lang="en-US" dirty="0" err="1" smtClean="0"/>
              <a:t>menyediakan</a:t>
            </a:r>
            <a:r>
              <a:rPr lang="en-US" dirty="0" smtClean="0"/>
              <a:t> inform</a:t>
            </a:r>
            <a:r>
              <a:rPr lang="id-ID" dirty="0" smtClean="0"/>
              <a:t>a</a:t>
            </a:r>
            <a:r>
              <a:rPr lang="en-US" dirty="0" err="1" smtClean="0"/>
              <a:t>si</a:t>
            </a:r>
            <a:r>
              <a:rPr lang="en-US" dirty="0" smtClean="0"/>
              <a:t> </a:t>
            </a:r>
            <a:r>
              <a:rPr lang="en-US" dirty="0" err="1" smtClean="0"/>
              <a:t>bagi</a:t>
            </a:r>
            <a:r>
              <a:rPr lang="en-US" dirty="0" smtClean="0"/>
              <a:t> </a:t>
            </a:r>
            <a:r>
              <a:rPr lang="en-US" dirty="0" err="1" smtClean="0"/>
              <a:t>manajemen</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id-ID" sz="3200" dirty="0" smtClean="0"/>
              <a:t>Bisnis Proses &amp; Sistem Informasi</a:t>
            </a:r>
            <a:endParaRPr lang="en-US" sz="3200" dirty="0" smtClean="0"/>
          </a:p>
        </p:txBody>
      </p:sp>
      <p:sp>
        <p:nvSpPr>
          <p:cNvPr id="24579" name="AutoShape 3"/>
          <p:cNvSpPr>
            <a:spLocks noChangeArrowheads="1"/>
          </p:cNvSpPr>
          <p:nvPr/>
        </p:nvSpPr>
        <p:spPr bwMode="auto">
          <a:xfrm>
            <a:off x="457200" y="1600200"/>
            <a:ext cx="3048000" cy="990600"/>
          </a:xfrm>
          <a:prstGeom prst="downArrowCallout">
            <a:avLst>
              <a:gd name="adj1" fmla="val 62507"/>
              <a:gd name="adj2" fmla="val 62507"/>
              <a:gd name="adj3" fmla="val 16667"/>
              <a:gd name="adj4" fmla="val 66667"/>
            </a:avLst>
          </a:prstGeom>
          <a:solidFill>
            <a:schemeClr val="accent1"/>
          </a:solidFill>
          <a:ln w="12700">
            <a:solidFill>
              <a:schemeClr val="tx1"/>
            </a:solidFill>
            <a:miter lim="800000"/>
            <a:headEnd type="none" w="sm" len="sm"/>
            <a:tailEnd type="none" w="sm" len="sm"/>
          </a:ln>
        </p:spPr>
        <p:txBody>
          <a:bodyPr wrap="none" anchor="ctr"/>
          <a:lstStyle/>
          <a:p>
            <a:pPr algn="ctr"/>
            <a:r>
              <a:rPr lang="en-US" sz="2400" b="1"/>
              <a:t>Business Processes</a:t>
            </a:r>
          </a:p>
        </p:txBody>
      </p:sp>
      <p:sp>
        <p:nvSpPr>
          <p:cNvPr id="24580" name="Rectangle 4"/>
          <p:cNvSpPr>
            <a:spLocks noChangeArrowheads="1"/>
          </p:cNvSpPr>
          <p:nvPr/>
        </p:nvSpPr>
        <p:spPr bwMode="auto">
          <a:xfrm>
            <a:off x="304800" y="2667000"/>
            <a:ext cx="8153400" cy="2362200"/>
          </a:xfrm>
          <a:prstGeom prst="rect">
            <a:avLst/>
          </a:prstGeom>
          <a:solidFill>
            <a:schemeClr val="accent2"/>
          </a:solidFill>
          <a:ln w="12700">
            <a:solidFill>
              <a:schemeClr val="tx1"/>
            </a:solidFill>
            <a:miter lim="800000"/>
            <a:headEnd type="none" w="sm" len="sm"/>
            <a:tailEnd type="none" w="sm" len="sm"/>
          </a:ln>
        </p:spPr>
        <p:txBody>
          <a:bodyPr wrap="none"/>
          <a:lstStyle/>
          <a:p>
            <a:pPr algn="ctr"/>
            <a:r>
              <a:rPr lang="en-US" sz="2400" b="1">
                <a:solidFill>
                  <a:schemeClr val="bg2"/>
                </a:solidFill>
              </a:rPr>
              <a:t>Information System</a:t>
            </a:r>
          </a:p>
        </p:txBody>
      </p:sp>
      <p:grpSp>
        <p:nvGrpSpPr>
          <p:cNvPr id="2" name="Group 14"/>
          <p:cNvGrpSpPr>
            <a:grpSpLocks/>
          </p:cNvGrpSpPr>
          <p:nvPr/>
        </p:nvGrpSpPr>
        <p:grpSpPr bwMode="auto">
          <a:xfrm>
            <a:off x="762000" y="3124200"/>
            <a:ext cx="2895600" cy="1524000"/>
            <a:chOff x="480" y="1968"/>
            <a:chExt cx="1824" cy="960"/>
          </a:xfrm>
        </p:grpSpPr>
        <p:sp>
          <p:nvSpPr>
            <p:cNvPr id="24590" name="Oval 5"/>
            <p:cNvSpPr>
              <a:spLocks noChangeArrowheads="1"/>
            </p:cNvSpPr>
            <p:nvPr/>
          </p:nvSpPr>
          <p:spPr bwMode="auto">
            <a:xfrm>
              <a:off x="480" y="1968"/>
              <a:ext cx="1056" cy="96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b="1"/>
                <a:t>Capture</a:t>
              </a:r>
            </a:p>
            <a:p>
              <a:pPr algn="ctr"/>
              <a:r>
                <a:rPr lang="en-US" b="1"/>
                <a:t>Business</a:t>
              </a:r>
            </a:p>
            <a:p>
              <a:pPr algn="ctr"/>
              <a:r>
                <a:rPr lang="en-US" b="1">
                  <a:solidFill>
                    <a:srgbClr val="002060"/>
                  </a:solidFill>
                </a:rPr>
                <a:t>Data</a:t>
              </a:r>
            </a:p>
          </p:txBody>
        </p:sp>
        <p:cxnSp>
          <p:nvCxnSpPr>
            <p:cNvPr id="24591" name="AutoShape 8"/>
            <p:cNvCxnSpPr>
              <a:cxnSpLocks noChangeShapeType="1"/>
              <a:stCxn id="24590" idx="6"/>
              <a:endCxn id="24588" idx="2"/>
            </p:cNvCxnSpPr>
            <p:nvPr/>
          </p:nvCxnSpPr>
          <p:spPr bwMode="auto">
            <a:xfrm>
              <a:off x="1536" y="2448"/>
              <a:ext cx="768" cy="0"/>
            </a:xfrm>
            <a:prstGeom prst="straightConnector1">
              <a:avLst/>
            </a:prstGeom>
            <a:noFill/>
            <a:ln w="38100">
              <a:solidFill>
                <a:schemeClr val="bg2"/>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3" name="Group 15"/>
          <p:cNvGrpSpPr>
            <a:grpSpLocks/>
          </p:cNvGrpSpPr>
          <p:nvPr/>
        </p:nvGrpSpPr>
        <p:grpSpPr bwMode="auto">
          <a:xfrm>
            <a:off x="3657600" y="3162300"/>
            <a:ext cx="2895600" cy="1447800"/>
            <a:chOff x="2304" y="1992"/>
            <a:chExt cx="1824" cy="912"/>
          </a:xfrm>
        </p:grpSpPr>
        <p:sp>
          <p:nvSpPr>
            <p:cNvPr id="24588" name="Oval 6"/>
            <p:cNvSpPr>
              <a:spLocks noChangeArrowheads="1"/>
            </p:cNvSpPr>
            <p:nvPr/>
          </p:nvSpPr>
          <p:spPr bwMode="auto">
            <a:xfrm>
              <a:off x="2304" y="1992"/>
              <a:ext cx="1056" cy="912"/>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b="1"/>
                <a:t>Maintain</a:t>
              </a:r>
            </a:p>
            <a:p>
              <a:pPr algn="ctr"/>
              <a:r>
                <a:rPr lang="en-US" b="1"/>
                <a:t>Business</a:t>
              </a:r>
            </a:p>
            <a:p>
              <a:pPr algn="ctr"/>
              <a:r>
                <a:rPr lang="en-US" b="1"/>
                <a:t>Data</a:t>
              </a:r>
            </a:p>
          </p:txBody>
        </p:sp>
        <p:cxnSp>
          <p:nvCxnSpPr>
            <p:cNvPr id="24589" name="AutoShape 9"/>
            <p:cNvCxnSpPr>
              <a:cxnSpLocks noChangeShapeType="1"/>
              <a:endCxn id="24586" idx="2"/>
            </p:cNvCxnSpPr>
            <p:nvPr/>
          </p:nvCxnSpPr>
          <p:spPr bwMode="auto">
            <a:xfrm>
              <a:off x="3360" y="2448"/>
              <a:ext cx="768" cy="0"/>
            </a:xfrm>
            <a:prstGeom prst="straightConnector1">
              <a:avLst/>
            </a:prstGeom>
            <a:noFill/>
            <a:ln w="38100">
              <a:solidFill>
                <a:schemeClr val="bg2"/>
              </a:solidFill>
              <a:round/>
              <a:headEnd type="none" w="sm" len="sm"/>
              <a:tailEnd type="triangle" w="sm" len="sm"/>
            </a:ln>
            <a:extLst>
              <a:ext uri="{909E8E84-426E-40DD-AFC4-6F175D3DCCD1}">
                <a14:hiddenFill xmlns:a14="http://schemas.microsoft.com/office/drawing/2010/main">
                  <a:noFill/>
                </a14:hiddenFill>
              </a:ext>
            </a:extLst>
          </p:spPr>
        </p:cxnSp>
      </p:grpSp>
      <p:sp>
        <p:nvSpPr>
          <p:cNvPr id="24583" name="Text Box 10"/>
          <p:cNvSpPr txBox="1">
            <a:spLocks noChangeArrowheads="1"/>
          </p:cNvSpPr>
          <p:nvPr/>
        </p:nvSpPr>
        <p:spPr bwMode="auto">
          <a:xfrm>
            <a:off x="2895600" y="4572000"/>
            <a:ext cx="3322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solidFill>
                  <a:schemeClr val="bg2"/>
                </a:solidFill>
              </a:rPr>
              <a:t>Primary Information Processes</a:t>
            </a:r>
          </a:p>
        </p:txBody>
      </p:sp>
      <p:grpSp>
        <p:nvGrpSpPr>
          <p:cNvPr id="4" name="Group 16"/>
          <p:cNvGrpSpPr>
            <a:grpSpLocks/>
          </p:cNvGrpSpPr>
          <p:nvPr/>
        </p:nvGrpSpPr>
        <p:grpSpPr bwMode="auto">
          <a:xfrm>
            <a:off x="6553200" y="3124200"/>
            <a:ext cx="1676400" cy="2514600"/>
            <a:chOff x="4128" y="1968"/>
            <a:chExt cx="1056" cy="1584"/>
          </a:xfrm>
        </p:grpSpPr>
        <p:sp>
          <p:nvSpPr>
            <p:cNvPr id="24586" name="Oval 7"/>
            <p:cNvSpPr>
              <a:spLocks noChangeArrowheads="1"/>
            </p:cNvSpPr>
            <p:nvPr/>
          </p:nvSpPr>
          <p:spPr bwMode="auto">
            <a:xfrm>
              <a:off x="4128" y="1968"/>
              <a:ext cx="1056" cy="96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b="1"/>
                <a:t>Report</a:t>
              </a:r>
            </a:p>
            <a:p>
              <a:pPr algn="ctr"/>
              <a:r>
                <a:rPr lang="en-US" b="1"/>
                <a:t>Useful</a:t>
              </a:r>
            </a:p>
            <a:p>
              <a:pPr algn="ctr"/>
              <a:r>
                <a:rPr lang="en-US" b="1">
                  <a:solidFill>
                    <a:srgbClr val="002060"/>
                  </a:solidFill>
                </a:rPr>
                <a:t>Information</a:t>
              </a:r>
            </a:p>
          </p:txBody>
        </p:sp>
        <p:sp>
          <p:nvSpPr>
            <p:cNvPr id="24587" name="AutoShape 12"/>
            <p:cNvSpPr>
              <a:spLocks noChangeArrowheads="1"/>
            </p:cNvSpPr>
            <p:nvPr/>
          </p:nvSpPr>
          <p:spPr bwMode="auto">
            <a:xfrm>
              <a:off x="4512" y="3024"/>
              <a:ext cx="336" cy="528"/>
            </a:xfrm>
            <a:prstGeom prst="downArrow">
              <a:avLst>
                <a:gd name="adj1" fmla="val 50000"/>
                <a:gd name="adj2" fmla="val 39286"/>
              </a:avLst>
            </a:prstGeom>
            <a:solidFill>
              <a:schemeClr val="accent1"/>
            </a:solidFill>
            <a:ln w="12700">
              <a:solidFill>
                <a:schemeClr val="tx1"/>
              </a:solidFill>
              <a:miter lim="800000"/>
              <a:headEnd type="none" w="sm" len="sm"/>
              <a:tailEnd type="none" w="sm" len="sm"/>
            </a:ln>
          </p:spPr>
          <p:txBody>
            <a:bodyPr wrap="none" anchor="ctr"/>
            <a:lstStyle/>
            <a:p>
              <a:endParaRPr lang="id-ID"/>
            </a:p>
          </p:txBody>
        </p:sp>
      </p:grpSp>
      <p:sp>
        <p:nvSpPr>
          <p:cNvPr id="24585" name="Text Box 13"/>
          <p:cNvSpPr txBox="1">
            <a:spLocks noChangeArrowheads="1"/>
          </p:cNvSpPr>
          <p:nvPr/>
        </p:nvSpPr>
        <p:spPr bwMode="auto">
          <a:xfrm>
            <a:off x="6400800" y="5715000"/>
            <a:ext cx="2066925" cy="461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b="1">
                <a:solidFill>
                  <a:srgbClr val="002060"/>
                </a:solidFill>
              </a:rPr>
              <a:t>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81350" y="463550"/>
            <a:ext cx="5657850" cy="908050"/>
          </a:xfrm>
        </p:spPr>
        <p:txBody>
          <a:bodyPr/>
          <a:lstStyle/>
          <a:p>
            <a:r>
              <a:rPr lang="en-US" dirty="0" smtClean="0"/>
              <a:t>Relationship </a:t>
            </a:r>
            <a:r>
              <a:rPr lang="id-ID" dirty="0" smtClean="0"/>
              <a:t>P</a:t>
            </a:r>
            <a:r>
              <a:rPr lang="en-US" dirty="0" smtClean="0"/>
              <a:t>B,</a:t>
            </a:r>
            <a:r>
              <a:rPr lang="id-ID" smtClean="0"/>
              <a:t> IS, </a:t>
            </a:r>
            <a:r>
              <a:rPr lang="id-ID" dirty="0" smtClean="0"/>
              <a:t>dan </a:t>
            </a:r>
            <a:r>
              <a:rPr lang="en-US" dirty="0" smtClean="0"/>
              <a:t>Management Activities</a:t>
            </a:r>
          </a:p>
        </p:txBody>
      </p:sp>
      <p:grpSp>
        <p:nvGrpSpPr>
          <p:cNvPr id="2" name="Group 35"/>
          <p:cNvGrpSpPr>
            <a:grpSpLocks/>
          </p:cNvGrpSpPr>
          <p:nvPr/>
        </p:nvGrpSpPr>
        <p:grpSpPr bwMode="auto">
          <a:xfrm>
            <a:off x="6858000" y="1905000"/>
            <a:ext cx="1676400" cy="4800600"/>
            <a:chOff x="4320" y="912"/>
            <a:chExt cx="1056" cy="3024"/>
          </a:xfrm>
        </p:grpSpPr>
        <p:sp>
          <p:nvSpPr>
            <p:cNvPr id="121860" name="Rectangle 4"/>
            <p:cNvSpPr>
              <a:spLocks noChangeArrowheads="1"/>
            </p:cNvSpPr>
            <p:nvPr/>
          </p:nvSpPr>
          <p:spPr bwMode="auto">
            <a:xfrm>
              <a:off x="4320" y="912"/>
              <a:ext cx="1056" cy="3024"/>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lstStyle/>
            <a:p>
              <a:pPr algn="ctr">
                <a:defRPr/>
              </a:pPr>
              <a:r>
                <a:rPr lang="en-US"/>
                <a:t>Management </a:t>
              </a:r>
            </a:p>
            <a:p>
              <a:pPr algn="ctr">
                <a:defRPr/>
              </a:pPr>
              <a:r>
                <a:rPr lang="en-US"/>
                <a:t>Activities</a:t>
              </a:r>
            </a:p>
          </p:txBody>
        </p:sp>
        <p:sp>
          <p:nvSpPr>
            <p:cNvPr id="25630" name="Rectangle 8"/>
            <p:cNvSpPr>
              <a:spLocks noChangeArrowheads="1"/>
            </p:cNvSpPr>
            <p:nvPr/>
          </p:nvSpPr>
          <p:spPr bwMode="auto">
            <a:xfrm>
              <a:off x="4512" y="1536"/>
              <a:ext cx="624" cy="336"/>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solidFill>
                    <a:schemeClr val="bg2"/>
                  </a:solidFill>
                </a:rPr>
                <a:t>Plan</a:t>
              </a:r>
            </a:p>
          </p:txBody>
        </p:sp>
        <p:sp>
          <p:nvSpPr>
            <p:cNvPr id="25631" name="Rectangle 9"/>
            <p:cNvSpPr>
              <a:spLocks noChangeArrowheads="1"/>
            </p:cNvSpPr>
            <p:nvPr/>
          </p:nvSpPr>
          <p:spPr bwMode="auto">
            <a:xfrm>
              <a:off x="4512" y="2176"/>
              <a:ext cx="624" cy="336"/>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solidFill>
                    <a:schemeClr val="bg2"/>
                  </a:solidFill>
                </a:rPr>
                <a:t>Execute</a:t>
              </a:r>
            </a:p>
          </p:txBody>
        </p:sp>
        <p:sp>
          <p:nvSpPr>
            <p:cNvPr id="25632" name="Rectangle 10"/>
            <p:cNvSpPr>
              <a:spLocks noChangeArrowheads="1"/>
            </p:cNvSpPr>
            <p:nvPr/>
          </p:nvSpPr>
          <p:spPr bwMode="auto">
            <a:xfrm>
              <a:off x="4512" y="2816"/>
              <a:ext cx="624" cy="336"/>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solidFill>
                    <a:schemeClr val="bg2"/>
                  </a:solidFill>
                </a:rPr>
                <a:t>Control</a:t>
              </a:r>
            </a:p>
          </p:txBody>
        </p:sp>
        <p:sp>
          <p:nvSpPr>
            <p:cNvPr id="25633" name="Rectangle 11"/>
            <p:cNvSpPr>
              <a:spLocks noChangeArrowheads="1"/>
            </p:cNvSpPr>
            <p:nvPr/>
          </p:nvSpPr>
          <p:spPr bwMode="auto">
            <a:xfrm>
              <a:off x="4512" y="3456"/>
              <a:ext cx="624" cy="336"/>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solidFill>
                    <a:schemeClr val="bg2"/>
                  </a:solidFill>
                </a:rPr>
                <a:t>Evaluate</a:t>
              </a:r>
            </a:p>
          </p:txBody>
        </p:sp>
        <p:cxnSp>
          <p:nvCxnSpPr>
            <p:cNvPr id="25634" name="AutoShape 12"/>
            <p:cNvCxnSpPr>
              <a:cxnSpLocks noChangeShapeType="1"/>
              <a:stCxn id="25633" idx="3"/>
              <a:endCxn id="25630" idx="0"/>
            </p:cNvCxnSpPr>
            <p:nvPr/>
          </p:nvCxnSpPr>
          <p:spPr bwMode="auto">
            <a:xfrm flipH="1" flipV="1">
              <a:off x="4824" y="1536"/>
              <a:ext cx="312" cy="2088"/>
            </a:xfrm>
            <a:prstGeom prst="bentConnector4">
              <a:avLst>
                <a:gd name="adj1" fmla="val -46153"/>
                <a:gd name="adj2" fmla="val 106898"/>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25635" name="AutoShape 13"/>
            <p:cNvCxnSpPr>
              <a:cxnSpLocks noChangeShapeType="1"/>
              <a:stCxn id="25630" idx="2"/>
              <a:endCxn id="25631" idx="0"/>
            </p:cNvCxnSpPr>
            <p:nvPr/>
          </p:nvCxnSpPr>
          <p:spPr bwMode="auto">
            <a:xfrm>
              <a:off x="4824" y="1872"/>
              <a:ext cx="0" cy="304"/>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36" name="AutoShape 14"/>
            <p:cNvCxnSpPr>
              <a:cxnSpLocks noChangeShapeType="1"/>
              <a:stCxn id="25631" idx="2"/>
              <a:endCxn id="25632" idx="0"/>
            </p:cNvCxnSpPr>
            <p:nvPr/>
          </p:nvCxnSpPr>
          <p:spPr bwMode="auto">
            <a:xfrm>
              <a:off x="4824" y="2512"/>
              <a:ext cx="0" cy="304"/>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37" name="AutoShape 15"/>
            <p:cNvCxnSpPr>
              <a:cxnSpLocks noChangeShapeType="1"/>
              <a:stCxn id="25632" idx="2"/>
              <a:endCxn id="25633" idx="0"/>
            </p:cNvCxnSpPr>
            <p:nvPr/>
          </p:nvCxnSpPr>
          <p:spPr bwMode="auto">
            <a:xfrm>
              <a:off x="4824" y="3152"/>
              <a:ext cx="0" cy="304"/>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3" name="Group 34"/>
          <p:cNvGrpSpPr>
            <a:grpSpLocks/>
          </p:cNvGrpSpPr>
          <p:nvPr/>
        </p:nvGrpSpPr>
        <p:grpSpPr bwMode="auto">
          <a:xfrm>
            <a:off x="381000" y="1905000"/>
            <a:ext cx="1676400" cy="4800600"/>
            <a:chOff x="240" y="912"/>
            <a:chExt cx="1056" cy="3024"/>
          </a:xfrm>
        </p:grpSpPr>
        <p:sp>
          <p:nvSpPr>
            <p:cNvPr id="25623" name="Rectangle 3"/>
            <p:cNvSpPr>
              <a:spLocks noChangeArrowheads="1"/>
            </p:cNvSpPr>
            <p:nvPr/>
          </p:nvSpPr>
          <p:spPr bwMode="auto">
            <a:xfrm>
              <a:off x="240" y="912"/>
              <a:ext cx="1056" cy="3024"/>
            </a:xfrm>
            <a:prstGeom prst="rect">
              <a:avLst/>
            </a:prstGeom>
            <a:solidFill>
              <a:schemeClr val="accent1"/>
            </a:solidFill>
            <a:ln w="12700">
              <a:solidFill>
                <a:schemeClr val="tx1"/>
              </a:solidFill>
              <a:miter lim="800000"/>
              <a:headEnd type="none" w="sm" len="sm"/>
              <a:tailEnd type="none" w="sm" len="sm"/>
            </a:ln>
          </p:spPr>
          <p:txBody>
            <a:bodyPr wrap="none"/>
            <a:lstStyle/>
            <a:p>
              <a:pPr algn="ctr"/>
              <a:r>
                <a:rPr lang="en-US"/>
                <a:t>Business</a:t>
              </a:r>
            </a:p>
            <a:p>
              <a:pPr algn="ctr"/>
              <a:r>
                <a:rPr lang="en-US"/>
                <a:t>Processes</a:t>
              </a:r>
            </a:p>
          </p:txBody>
        </p:sp>
        <p:sp>
          <p:nvSpPr>
            <p:cNvPr id="25624" name="Oval 5"/>
            <p:cNvSpPr>
              <a:spLocks noChangeArrowheads="1"/>
            </p:cNvSpPr>
            <p:nvPr/>
          </p:nvSpPr>
          <p:spPr bwMode="auto">
            <a:xfrm>
              <a:off x="312" y="1392"/>
              <a:ext cx="864" cy="624"/>
            </a:xfrm>
            <a:prstGeom prst="ellipse">
              <a:avLst/>
            </a:prstGeom>
            <a:solidFill>
              <a:schemeClr val="accent2"/>
            </a:solidFill>
            <a:ln w="12700">
              <a:solidFill>
                <a:schemeClr val="tx1"/>
              </a:solidFill>
              <a:round/>
              <a:headEnd type="none" w="sm" len="sm"/>
              <a:tailEnd type="none" w="sm" len="sm"/>
            </a:ln>
          </p:spPr>
          <p:txBody>
            <a:bodyPr wrap="none" anchor="ctr"/>
            <a:lstStyle/>
            <a:p>
              <a:pPr algn="ctr"/>
              <a:r>
                <a:rPr lang="en-US" dirty="0" err="1" smtClean="0">
                  <a:solidFill>
                    <a:schemeClr val="bg2"/>
                  </a:solidFill>
                </a:rPr>
                <a:t>Acq</a:t>
              </a:r>
              <a:r>
                <a:rPr lang="id-ID" dirty="0" smtClean="0">
                  <a:solidFill>
                    <a:schemeClr val="bg2"/>
                  </a:solidFill>
                </a:rPr>
                <a:t>.</a:t>
              </a:r>
              <a:endParaRPr lang="en-US" dirty="0">
                <a:solidFill>
                  <a:schemeClr val="bg2"/>
                </a:solidFill>
              </a:endParaRPr>
            </a:p>
            <a:p>
              <a:pPr algn="ctr"/>
              <a:r>
                <a:rPr lang="en-US" dirty="0">
                  <a:solidFill>
                    <a:schemeClr val="bg2"/>
                  </a:solidFill>
                </a:rPr>
                <a:t>Process</a:t>
              </a:r>
            </a:p>
          </p:txBody>
        </p:sp>
        <p:sp>
          <p:nvSpPr>
            <p:cNvPr id="25625" name="Oval 6"/>
            <p:cNvSpPr>
              <a:spLocks noChangeArrowheads="1"/>
            </p:cNvSpPr>
            <p:nvPr/>
          </p:nvSpPr>
          <p:spPr bwMode="auto">
            <a:xfrm>
              <a:off x="312" y="2304"/>
              <a:ext cx="864" cy="624"/>
            </a:xfrm>
            <a:prstGeom prst="ellipse">
              <a:avLst/>
            </a:prstGeom>
            <a:solidFill>
              <a:schemeClr val="accent2"/>
            </a:solidFill>
            <a:ln w="12700">
              <a:solidFill>
                <a:schemeClr val="tx1"/>
              </a:solidFill>
              <a:round/>
              <a:headEnd type="none" w="sm" len="sm"/>
              <a:tailEnd type="none" w="sm" len="sm"/>
            </a:ln>
          </p:spPr>
          <p:txBody>
            <a:bodyPr wrap="none" anchor="ctr"/>
            <a:lstStyle/>
            <a:p>
              <a:pPr algn="ctr"/>
              <a:r>
                <a:rPr lang="en-US">
                  <a:solidFill>
                    <a:schemeClr val="bg2"/>
                  </a:solidFill>
                </a:rPr>
                <a:t>Conversion</a:t>
              </a:r>
              <a:br>
                <a:rPr lang="en-US">
                  <a:solidFill>
                    <a:schemeClr val="bg2"/>
                  </a:solidFill>
                </a:rPr>
              </a:br>
              <a:r>
                <a:rPr lang="en-US">
                  <a:solidFill>
                    <a:schemeClr val="bg2"/>
                  </a:solidFill>
                </a:rPr>
                <a:t>Process</a:t>
              </a:r>
            </a:p>
          </p:txBody>
        </p:sp>
        <p:sp>
          <p:nvSpPr>
            <p:cNvPr id="25626" name="Oval 7"/>
            <p:cNvSpPr>
              <a:spLocks noChangeArrowheads="1"/>
            </p:cNvSpPr>
            <p:nvPr/>
          </p:nvSpPr>
          <p:spPr bwMode="auto">
            <a:xfrm>
              <a:off x="312" y="3216"/>
              <a:ext cx="864" cy="624"/>
            </a:xfrm>
            <a:prstGeom prst="ellipse">
              <a:avLst/>
            </a:prstGeom>
            <a:solidFill>
              <a:schemeClr val="accent2"/>
            </a:solidFill>
            <a:ln w="12700">
              <a:solidFill>
                <a:schemeClr val="tx1"/>
              </a:solidFill>
              <a:round/>
              <a:headEnd type="none" w="sm" len="sm"/>
              <a:tailEnd type="none" w="sm" len="sm"/>
            </a:ln>
          </p:spPr>
          <p:txBody>
            <a:bodyPr wrap="none" anchor="ctr"/>
            <a:lstStyle/>
            <a:p>
              <a:pPr algn="ctr"/>
              <a:r>
                <a:rPr lang="en-US">
                  <a:solidFill>
                    <a:schemeClr val="bg2"/>
                  </a:solidFill>
                </a:rPr>
                <a:t>Sell/Collect</a:t>
              </a:r>
            </a:p>
            <a:p>
              <a:pPr algn="ctr"/>
              <a:r>
                <a:rPr lang="en-US">
                  <a:solidFill>
                    <a:schemeClr val="bg2"/>
                  </a:solidFill>
                </a:rPr>
                <a:t>Process</a:t>
              </a:r>
            </a:p>
          </p:txBody>
        </p:sp>
        <p:cxnSp>
          <p:nvCxnSpPr>
            <p:cNvPr id="25627" name="AutoShape 16"/>
            <p:cNvCxnSpPr>
              <a:cxnSpLocks noChangeShapeType="1"/>
              <a:stCxn id="25624" idx="4"/>
              <a:endCxn id="25625" idx="0"/>
            </p:cNvCxnSpPr>
            <p:nvPr/>
          </p:nvCxnSpPr>
          <p:spPr bwMode="auto">
            <a:xfrm>
              <a:off x="744" y="2016"/>
              <a:ext cx="0" cy="288"/>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28" name="AutoShape 17"/>
            <p:cNvCxnSpPr>
              <a:cxnSpLocks noChangeShapeType="1"/>
              <a:stCxn id="25625" idx="4"/>
              <a:endCxn id="25626" idx="0"/>
            </p:cNvCxnSpPr>
            <p:nvPr/>
          </p:nvCxnSpPr>
          <p:spPr bwMode="auto">
            <a:xfrm>
              <a:off x="744" y="2928"/>
              <a:ext cx="0" cy="288"/>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121874" name="AutoShape 18"/>
          <p:cNvSpPr>
            <a:spLocks noChangeArrowheads="1"/>
          </p:cNvSpPr>
          <p:nvPr/>
        </p:nvSpPr>
        <p:spPr bwMode="auto">
          <a:xfrm>
            <a:off x="3810000" y="3657600"/>
            <a:ext cx="1447800" cy="1371600"/>
          </a:xfrm>
          <a:prstGeom prst="flowChartMagneticDisk">
            <a:avLst/>
          </a:prstGeom>
          <a:solidFill>
            <a:schemeClr val="accent1"/>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lgn="ctr">
              <a:defRPr/>
            </a:pPr>
            <a:r>
              <a:rPr lang="en-US"/>
              <a:t>Maintain</a:t>
            </a:r>
          </a:p>
          <a:p>
            <a:pPr algn="ctr">
              <a:defRPr/>
            </a:pPr>
            <a:r>
              <a:rPr lang="en-US"/>
              <a:t>Data</a:t>
            </a:r>
          </a:p>
        </p:txBody>
      </p:sp>
      <p:sp>
        <p:nvSpPr>
          <p:cNvPr id="25606" name="Text Box 19"/>
          <p:cNvSpPr txBox="1">
            <a:spLocks noChangeArrowheads="1"/>
          </p:cNvSpPr>
          <p:nvPr/>
        </p:nvSpPr>
        <p:spPr bwMode="auto">
          <a:xfrm>
            <a:off x="3429000" y="3124200"/>
            <a:ext cx="220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Information System</a:t>
            </a:r>
          </a:p>
        </p:txBody>
      </p:sp>
      <p:grpSp>
        <p:nvGrpSpPr>
          <p:cNvPr id="4" name="Group 36"/>
          <p:cNvGrpSpPr>
            <a:grpSpLocks/>
          </p:cNvGrpSpPr>
          <p:nvPr/>
        </p:nvGrpSpPr>
        <p:grpSpPr bwMode="auto">
          <a:xfrm>
            <a:off x="2057400" y="2133600"/>
            <a:ext cx="4800600" cy="4419600"/>
            <a:chOff x="1296" y="1056"/>
            <a:chExt cx="3024" cy="2784"/>
          </a:xfrm>
        </p:grpSpPr>
        <p:sp>
          <p:nvSpPr>
            <p:cNvPr id="121877" name="Line 21"/>
            <p:cNvSpPr>
              <a:spLocks noChangeShapeType="1"/>
            </p:cNvSpPr>
            <p:nvPr/>
          </p:nvSpPr>
          <p:spPr bwMode="auto">
            <a:xfrm flipH="1">
              <a:off x="1296" y="1056"/>
              <a:ext cx="3024" cy="0"/>
            </a:xfrm>
            <a:prstGeom prst="line">
              <a:avLst/>
            </a:prstGeom>
            <a:noFill/>
            <a:ln w="28575">
              <a:solidFill>
                <a:schemeClr val="tx1"/>
              </a:solidFill>
              <a:round/>
              <a:headEnd type="none" w="sm" len="sm"/>
              <a:tailEnd type="triangle" w="sm" len="sm"/>
            </a:ln>
            <a:effectLst>
              <a:outerShdw dist="107763" dir="2700000" algn="ctr" rotWithShape="0">
                <a:schemeClr val="bg2"/>
              </a:outerShdw>
            </a:effectLst>
          </p:spPr>
          <p:txBody>
            <a:bodyPr wrap="none" anchor="ctr"/>
            <a:lstStyle/>
            <a:p>
              <a:pPr>
                <a:defRPr/>
              </a:pPr>
              <a:endParaRPr lang="en-US"/>
            </a:p>
          </p:txBody>
        </p:sp>
        <p:sp>
          <p:nvSpPr>
            <p:cNvPr id="25620" name="Text Box 22"/>
            <p:cNvSpPr txBox="1">
              <a:spLocks noChangeArrowheads="1"/>
            </p:cNvSpPr>
            <p:nvPr/>
          </p:nvSpPr>
          <p:spPr bwMode="auto">
            <a:xfrm>
              <a:off x="1824" y="1152"/>
              <a:ext cx="19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Manage Business Processes</a:t>
              </a:r>
            </a:p>
          </p:txBody>
        </p:sp>
        <p:sp>
          <p:nvSpPr>
            <p:cNvPr id="121879" name="Line 23"/>
            <p:cNvSpPr>
              <a:spLocks noChangeShapeType="1"/>
            </p:cNvSpPr>
            <p:nvPr/>
          </p:nvSpPr>
          <p:spPr bwMode="auto">
            <a:xfrm flipH="1">
              <a:off x="1296" y="3840"/>
              <a:ext cx="3024" cy="0"/>
            </a:xfrm>
            <a:prstGeom prst="line">
              <a:avLst/>
            </a:prstGeom>
            <a:noFill/>
            <a:ln w="28575">
              <a:solidFill>
                <a:schemeClr val="tx1"/>
              </a:solidFill>
              <a:round/>
              <a:headEnd type="none" w="sm" len="sm"/>
              <a:tailEnd type="triangle" w="sm" len="sm"/>
            </a:ln>
            <a:effectLst>
              <a:outerShdw dist="107763" dir="2700000" algn="ctr" rotWithShape="0">
                <a:schemeClr val="bg2"/>
              </a:outerShdw>
            </a:effectLst>
          </p:spPr>
          <p:txBody>
            <a:bodyPr wrap="none" anchor="ctr"/>
            <a:lstStyle/>
            <a:p>
              <a:pPr>
                <a:defRPr/>
              </a:pPr>
              <a:endParaRPr lang="en-US"/>
            </a:p>
          </p:txBody>
        </p:sp>
        <p:sp>
          <p:nvSpPr>
            <p:cNvPr id="25622" name="Text Box 24"/>
            <p:cNvSpPr txBox="1">
              <a:spLocks noChangeArrowheads="1"/>
            </p:cNvSpPr>
            <p:nvPr/>
          </p:nvSpPr>
          <p:spPr bwMode="auto">
            <a:xfrm>
              <a:off x="1872" y="3552"/>
              <a:ext cx="19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Manage Business Processes</a:t>
              </a:r>
            </a:p>
          </p:txBody>
        </p:sp>
      </p:grpSp>
      <p:grpSp>
        <p:nvGrpSpPr>
          <p:cNvPr id="5" name="Group 37"/>
          <p:cNvGrpSpPr>
            <a:grpSpLocks/>
          </p:cNvGrpSpPr>
          <p:nvPr/>
        </p:nvGrpSpPr>
        <p:grpSpPr bwMode="auto">
          <a:xfrm>
            <a:off x="1866900" y="3238500"/>
            <a:ext cx="1943100" cy="2895600"/>
            <a:chOff x="1176" y="1752"/>
            <a:chExt cx="1224" cy="1824"/>
          </a:xfrm>
        </p:grpSpPr>
        <p:cxnSp>
          <p:nvCxnSpPr>
            <p:cNvPr id="25615" name="AutoShape 25"/>
            <p:cNvCxnSpPr>
              <a:cxnSpLocks noChangeShapeType="1"/>
              <a:stCxn id="25624" idx="6"/>
              <a:endCxn id="121874" idx="2"/>
            </p:cNvCxnSpPr>
            <p:nvPr/>
          </p:nvCxnSpPr>
          <p:spPr bwMode="auto">
            <a:xfrm>
              <a:off x="1176" y="1752"/>
              <a:ext cx="1224" cy="744"/>
            </a:xfrm>
            <a:prstGeom prst="straightConnector1">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cxnSp>
        <p:cxnSp>
          <p:nvCxnSpPr>
            <p:cNvPr id="25616" name="AutoShape 26"/>
            <p:cNvCxnSpPr>
              <a:cxnSpLocks noChangeShapeType="1"/>
              <a:stCxn id="25625" idx="6"/>
              <a:endCxn id="121874" idx="2"/>
            </p:cNvCxnSpPr>
            <p:nvPr/>
          </p:nvCxnSpPr>
          <p:spPr bwMode="auto">
            <a:xfrm flipV="1">
              <a:off x="1176" y="2496"/>
              <a:ext cx="1224" cy="168"/>
            </a:xfrm>
            <a:prstGeom prst="straightConnector1">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cxnSp>
        <p:cxnSp>
          <p:nvCxnSpPr>
            <p:cNvPr id="25617" name="AutoShape 27"/>
            <p:cNvCxnSpPr>
              <a:cxnSpLocks noChangeShapeType="1"/>
              <a:stCxn id="25626" idx="6"/>
              <a:endCxn id="121874" idx="2"/>
            </p:cNvCxnSpPr>
            <p:nvPr/>
          </p:nvCxnSpPr>
          <p:spPr bwMode="auto">
            <a:xfrm flipV="1">
              <a:off x="1176" y="2496"/>
              <a:ext cx="1224" cy="1080"/>
            </a:xfrm>
            <a:prstGeom prst="straightConnector1">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cxnSp>
        <p:sp>
          <p:nvSpPr>
            <p:cNvPr id="25618" name="Text Box 32"/>
            <p:cNvSpPr txBox="1">
              <a:spLocks noChangeArrowheads="1"/>
            </p:cNvSpPr>
            <p:nvPr/>
          </p:nvSpPr>
          <p:spPr bwMode="auto">
            <a:xfrm>
              <a:off x="1382" y="2121"/>
              <a:ext cx="62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Capture</a:t>
              </a:r>
            </a:p>
            <a:p>
              <a:r>
                <a:rPr lang="en-US"/>
                <a:t>Data</a:t>
              </a:r>
            </a:p>
          </p:txBody>
        </p:sp>
      </p:grpSp>
      <p:grpSp>
        <p:nvGrpSpPr>
          <p:cNvPr id="6" name="Group 38"/>
          <p:cNvGrpSpPr>
            <a:grpSpLocks/>
          </p:cNvGrpSpPr>
          <p:nvPr/>
        </p:nvGrpSpPr>
        <p:grpSpPr bwMode="auto">
          <a:xfrm>
            <a:off x="5257800" y="3238500"/>
            <a:ext cx="1905000" cy="3048000"/>
            <a:chOff x="3312" y="1752"/>
            <a:chExt cx="1200" cy="1920"/>
          </a:xfrm>
        </p:grpSpPr>
        <p:cxnSp>
          <p:nvCxnSpPr>
            <p:cNvPr id="25610" name="AutoShape 28"/>
            <p:cNvCxnSpPr>
              <a:cxnSpLocks noChangeShapeType="1"/>
              <a:stCxn id="121874" idx="4"/>
              <a:endCxn id="25630" idx="1"/>
            </p:cNvCxnSpPr>
            <p:nvPr/>
          </p:nvCxnSpPr>
          <p:spPr bwMode="auto">
            <a:xfrm flipV="1">
              <a:off x="3312" y="1752"/>
              <a:ext cx="1200" cy="744"/>
            </a:xfrm>
            <a:prstGeom prst="straightConnector1">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cxnSp>
        <p:cxnSp>
          <p:nvCxnSpPr>
            <p:cNvPr id="25611" name="AutoShape 29"/>
            <p:cNvCxnSpPr>
              <a:cxnSpLocks noChangeShapeType="1"/>
              <a:stCxn id="121874" idx="4"/>
              <a:endCxn id="25631" idx="1"/>
            </p:cNvCxnSpPr>
            <p:nvPr/>
          </p:nvCxnSpPr>
          <p:spPr bwMode="auto">
            <a:xfrm flipV="1">
              <a:off x="3312" y="2392"/>
              <a:ext cx="1200" cy="104"/>
            </a:xfrm>
            <a:prstGeom prst="straightConnector1">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cxnSp>
        <p:cxnSp>
          <p:nvCxnSpPr>
            <p:cNvPr id="25612" name="AutoShape 30"/>
            <p:cNvCxnSpPr>
              <a:cxnSpLocks noChangeShapeType="1"/>
              <a:stCxn id="121874" idx="4"/>
              <a:endCxn id="25632" idx="1"/>
            </p:cNvCxnSpPr>
            <p:nvPr/>
          </p:nvCxnSpPr>
          <p:spPr bwMode="auto">
            <a:xfrm>
              <a:off x="3312" y="2496"/>
              <a:ext cx="1200" cy="536"/>
            </a:xfrm>
            <a:prstGeom prst="straightConnector1">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cxnSp>
        <p:cxnSp>
          <p:nvCxnSpPr>
            <p:cNvPr id="25613" name="AutoShape 31"/>
            <p:cNvCxnSpPr>
              <a:cxnSpLocks noChangeShapeType="1"/>
              <a:stCxn id="121874" idx="4"/>
              <a:endCxn id="25633" idx="1"/>
            </p:cNvCxnSpPr>
            <p:nvPr/>
          </p:nvCxnSpPr>
          <p:spPr bwMode="auto">
            <a:xfrm>
              <a:off x="3312" y="2496"/>
              <a:ext cx="1200" cy="1176"/>
            </a:xfrm>
            <a:prstGeom prst="straightConnector1">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cxnSp>
        <p:sp>
          <p:nvSpPr>
            <p:cNvPr id="25614" name="Text Box 33"/>
            <p:cNvSpPr txBox="1">
              <a:spLocks noChangeArrowheads="1"/>
            </p:cNvSpPr>
            <p:nvPr/>
          </p:nvSpPr>
          <p:spPr bwMode="auto">
            <a:xfrm>
              <a:off x="3686" y="2361"/>
              <a:ext cx="6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Provide</a:t>
              </a:r>
            </a:p>
            <a:p>
              <a:r>
                <a:rPr lang="en-US"/>
                <a:t>Reports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Agenda</a:t>
            </a:r>
            <a:endParaRPr lang="en-US" dirty="0" smtClean="0"/>
          </a:p>
        </p:txBody>
      </p:sp>
      <p:sp>
        <p:nvSpPr>
          <p:cNvPr id="4099" name="Content Placeholder 2"/>
          <p:cNvSpPr>
            <a:spLocks noGrp="1"/>
          </p:cNvSpPr>
          <p:nvPr>
            <p:ph idx="1"/>
          </p:nvPr>
        </p:nvSpPr>
        <p:spPr>
          <a:xfrm>
            <a:off x="609600" y="3352800"/>
            <a:ext cx="8305800" cy="762000"/>
          </a:xfrm>
        </p:spPr>
        <p:txBody>
          <a:bodyPr/>
          <a:lstStyle/>
          <a:p>
            <a:pPr marL="0" indent="0" eaLnBrk="1" hangingPunct="1">
              <a:buNone/>
            </a:pPr>
            <a:r>
              <a:rPr lang="id-ID" b="1" dirty="0" smtClean="0"/>
              <a:t># 5. Analisis</a:t>
            </a:r>
          </a:p>
        </p:txBody>
      </p:sp>
    </p:spTree>
    <p:extLst>
      <p:ext uri="{BB962C8B-B14F-4D97-AF65-F5344CB8AC3E}">
        <p14:creationId xmlns:p14="http://schemas.microsoft.com/office/powerpoint/2010/main" val="1687409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Apa Yang Di Analisa</a:t>
            </a:r>
            <a:endParaRPr lang="en-US" dirty="0" smtClean="0">
              <a:solidFill>
                <a:schemeClr val="tx2">
                  <a:lumMod val="20000"/>
                  <a:lumOff val="80000"/>
                </a:schemeClr>
              </a:solidFill>
            </a:endParaRPr>
          </a:p>
        </p:txBody>
      </p:sp>
      <p:sp>
        <p:nvSpPr>
          <p:cNvPr id="5" name="Rectangle 3"/>
          <p:cNvSpPr>
            <a:spLocks noGrp="1" noRot="1" noChangeArrowheads="1"/>
          </p:cNvSpPr>
          <p:nvPr>
            <p:ph idx="1"/>
          </p:nvPr>
        </p:nvSpPr>
        <p:spPr/>
        <p:txBody>
          <a:bodyPr/>
          <a:lstStyle/>
          <a:p>
            <a:pPr marL="514350" indent="-514350" eaLnBrk="1" hangingPunct="1">
              <a:buFont typeface="+mj-lt"/>
              <a:buAutoNum type="arabicPeriod"/>
            </a:pPr>
            <a:r>
              <a:rPr lang="id-ID" dirty="0" smtClean="0"/>
              <a:t>Alokasi Sumber Daya</a:t>
            </a:r>
          </a:p>
          <a:p>
            <a:pPr marL="514350" indent="-514350" eaLnBrk="1" hangingPunct="1">
              <a:buFont typeface="+mj-lt"/>
              <a:buAutoNum type="arabicPeriod"/>
            </a:pPr>
            <a:r>
              <a:rPr lang="id-ID" dirty="0" smtClean="0"/>
              <a:t>Pemanfaatan Sumber Daya Bersama</a:t>
            </a:r>
          </a:p>
          <a:p>
            <a:pPr marL="514350" indent="-514350" eaLnBrk="1" hangingPunct="1">
              <a:buFont typeface="+mj-lt"/>
              <a:buAutoNum type="arabicPeriod"/>
            </a:pPr>
            <a:r>
              <a:rPr lang="id-ID" dirty="0" smtClean="0"/>
              <a:t>Urutan Proses</a:t>
            </a:r>
          </a:p>
          <a:p>
            <a:pPr marL="514350" indent="-514350" eaLnBrk="1" hangingPunct="1">
              <a:buFont typeface="+mj-lt"/>
              <a:buAutoNum type="arabicPeriod"/>
            </a:pPr>
            <a:r>
              <a:rPr lang="id-ID" dirty="0" smtClean="0"/>
              <a:t>Tingkatan Manajemen</a:t>
            </a:r>
          </a:p>
          <a:p>
            <a:pPr marL="514350" indent="-514350" eaLnBrk="1" hangingPunct="1">
              <a:buFont typeface="+mj-lt"/>
              <a:buAutoNum type="arabicPeriod"/>
            </a:pPr>
            <a:r>
              <a:rPr lang="id-ID" dirty="0" smtClean="0"/>
              <a:t>Fungsi Dasar Manajemen</a:t>
            </a:r>
          </a:p>
          <a:p>
            <a:pPr marL="514350" indent="-514350" eaLnBrk="1" hangingPunct="1">
              <a:buFont typeface="+mj-lt"/>
              <a:buAutoNum type="arabicPeriod"/>
            </a:pPr>
            <a:r>
              <a:rPr lang="id-ID" dirty="0" smtClean="0"/>
              <a:t>Kebutuhan Data (masukan) dan Informasi (keluaran)</a:t>
            </a:r>
            <a:endParaRPr lang="en-US" dirty="0" smtClean="0"/>
          </a:p>
        </p:txBody>
      </p:sp>
    </p:spTree>
    <p:extLst>
      <p:ext uri="{BB962C8B-B14F-4D97-AF65-F5344CB8AC3E}">
        <p14:creationId xmlns:p14="http://schemas.microsoft.com/office/powerpoint/2010/main" val="385520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a:solidFill>
                  <a:schemeClr val="tx2">
                    <a:lumMod val="20000"/>
                    <a:lumOff val="80000"/>
                  </a:schemeClr>
                </a:solidFill>
              </a:rPr>
              <a:t>Alokasi Sumber Daya</a:t>
            </a:r>
            <a:endParaRPr lang="en-US" dirty="0" smtClean="0">
              <a:solidFill>
                <a:schemeClr val="tx2">
                  <a:lumMod val="20000"/>
                  <a:lumOff val="80000"/>
                </a:schemeClr>
              </a:solidFill>
            </a:endParaRPr>
          </a:p>
        </p:txBody>
      </p:sp>
      <p:sp>
        <p:nvSpPr>
          <p:cNvPr id="5" name="Rectangle 3"/>
          <p:cNvSpPr>
            <a:spLocks noGrp="1" noRot="1" noChangeArrowheads="1"/>
          </p:cNvSpPr>
          <p:nvPr>
            <p:ph idx="1"/>
          </p:nvPr>
        </p:nvSpPr>
        <p:spPr/>
        <p:txBody>
          <a:bodyPr/>
          <a:lstStyle/>
          <a:p>
            <a:pPr eaLnBrk="1" hangingPunct="1"/>
            <a:r>
              <a:rPr lang="id-ID" dirty="0"/>
              <a:t>Apakah sumber daya yang dialokasikan sudah cukup?</a:t>
            </a:r>
          </a:p>
          <a:p>
            <a:pPr eaLnBrk="1" hangingPunct="1"/>
            <a:r>
              <a:rPr lang="id-ID" dirty="0"/>
              <a:t>Apakah sumber daya teralokasi sudah terindentifikasi dan terukur dengan baik?</a:t>
            </a:r>
          </a:p>
          <a:p>
            <a:pPr eaLnBrk="1" hangingPunct="1"/>
            <a:r>
              <a:rPr lang="id-ID" dirty="0"/>
              <a:t>Apakah antar sumber daya memiliki kaitan yang harmonis?</a:t>
            </a:r>
            <a:endParaRPr lang="en-US" dirty="0"/>
          </a:p>
        </p:txBody>
      </p:sp>
    </p:spTree>
    <p:extLst>
      <p:ext uri="{BB962C8B-B14F-4D97-AF65-F5344CB8AC3E}">
        <p14:creationId xmlns:p14="http://schemas.microsoft.com/office/powerpoint/2010/main" val="3286110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a:solidFill>
                  <a:schemeClr val="tx2">
                    <a:lumMod val="20000"/>
                    <a:lumOff val="80000"/>
                  </a:schemeClr>
                </a:solidFill>
              </a:rPr>
              <a:t>Pemanfaatan Sumber Daya Bersama</a:t>
            </a:r>
            <a:endParaRPr lang="en-US" dirty="0" smtClean="0">
              <a:solidFill>
                <a:schemeClr val="tx2">
                  <a:lumMod val="20000"/>
                  <a:lumOff val="80000"/>
                </a:schemeClr>
              </a:solidFill>
            </a:endParaRPr>
          </a:p>
        </p:txBody>
      </p:sp>
      <p:sp>
        <p:nvSpPr>
          <p:cNvPr id="5" name="Rectangle 3"/>
          <p:cNvSpPr>
            <a:spLocks noGrp="1" noRot="1" noChangeArrowheads="1"/>
          </p:cNvSpPr>
          <p:nvPr>
            <p:ph idx="1"/>
          </p:nvPr>
        </p:nvSpPr>
        <p:spPr>
          <a:xfrm>
            <a:off x="609600" y="1752600"/>
            <a:ext cx="8305800" cy="1219200"/>
          </a:xfrm>
        </p:spPr>
        <p:txBody>
          <a:bodyPr/>
          <a:lstStyle/>
          <a:p>
            <a:pPr eaLnBrk="1" hangingPunct="1"/>
            <a:r>
              <a:rPr lang="id-ID" dirty="0"/>
              <a:t>Apakah pemanfaatan sumber dayanya sesuai</a:t>
            </a:r>
            <a:r>
              <a:rPr lang="id-ID" dirty="0" smtClean="0"/>
              <a:t>?</a:t>
            </a:r>
            <a:endParaRPr lang="id-ID" dirty="0"/>
          </a:p>
        </p:txBody>
      </p:sp>
      <p:sp>
        <p:nvSpPr>
          <p:cNvPr id="4" name="Rectangle 3"/>
          <p:cNvSpPr txBox="1">
            <a:spLocks noRot="1" noChangeArrowheads="1"/>
          </p:cNvSpPr>
          <p:nvPr/>
        </p:nvSpPr>
        <p:spPr bwMode="auto">
          <a:xfrm>
            <a:off x="609600" y="3009900"/>
            <a:ext cx="8305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id-ID" dirty="0" smtClean="0"/>
              <a:t>Apakah pemanfaatan sumber daya menghasilkan keluaran yang optimal?</a:t>
            </a:r>
            <a:endParaRPr lang="id-ID" dirty="0"/>
          </a:p>
        </p:txBody>
      </p:sp>
    </p:spTree>
    <p:extLst>
      <p:ext uri="{BB962C8B-B14F-4D97-AF65-F5344CB8AC3E}">
        <p14:creationId xmlns:p14="http://schemas.microsoft.com/office/powerpoint/2010/main" val="374594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Urutan Proses</a:t>
            </a:r>
            <a:endParaRPr lang="en-US" dirty="0" smtClean="0">
              <a:solidFill>
                <a:schemeClr val="tx2">
                  <a:lumMod val="20000"/>
                  <a:lumOff val="80000"/>
                </a:schemeClr>
              </a:solidFill>
            </a:endParaRPr>
          </a:p>
        </p:txBody>
      </p:sp>
      <p:sp>
        <p:nvSpPr>
          <p:cNvPr id="5" name="Rectangle 3"/>
          <p:cNvSpPr>
            <a:spLocks noGrp="1" noRot="1" noChangeArrowheads="1"/>
          </p:cNvSpPr>
          <p:nvPr>
            <p:ph idx="1"/>
          </p:nvPr>
        </p:nvSpPr>
        <p:spPr>
          <a:xfrm>
            <a:off x="609600" y="1752600"/>
            <a:ext cx="8305800" cy="1143000"/>
          </a:xfrm>
        </p:spPr>
        <p:txBody>
          <a:bodyPr/>
          <a:lstStyle/>
          <a:p>
            <a:pPr eaLnBrk="1" hangingPunct="1"/>
            <a:r>
              <a:rPr lang="id-ID" dirty="0"/>
              <a:t>Apakah urutan proses mendukung tujuan dari organisasi</a:t>
            </a:r>
            <a:r>
              <a:rPr lang="id-ID" dirty="0" smtClean="0"/>
              <a:t>?</a:t>
            </a:r>
            <a:endParaRPr lang="id-ID" dirty="0"/>
          </a:p>
        </p:txBody>
      </p:sp>
      <p:sp>
        <p:nvSpPr>
          <p:cNvPr id="4" name="Rectangle 3"/>
          <p:cNvSpPr txBox="1">
            <a:spLocks noRot="1" noChangeArrowheads="1"/>
          </p:cNvSpPr>
          <p:nvPr/>
        </p:nvSpPr>
        <p:spPr bwMode="auto">
          <a:xfrm>
            <a:off x="609600" y="2819400"/>
            <a:ext cx="8305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id-ID" dirty="0" smtClean="0"/>
              <a:t>Apakah urutan proses menghasilkan keluaran yang optimal?</a:t>
            </a:r>
          </a:p>
        </p:txBody>
      </p:sp>
      <p:sp>
        <p:nvSpPr>
          <p:cNvPr id="6" name="Rectangle 3"/>
          <p:cNvSpPr txBox="1">
            <a:spLocks noRot="1" noChangeArrowheads="1"/>
          </p:cNvSpPr>
          <p:nvPr/>
        </p:nvSpPr>
        <p:spPr bwMode="auto">
          <a:xfrm>
            <a:off x="609600" y="3962400"/>
            <a:ext cx="830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id-ID" dirty="0" smtClean="0"/>
              <a:t>Apakah urutan proses dapat disederhanakan tanpa mengurangi tujuan dari pelaksanaan proses tersebut?</a:t>
            </a:r>
            <a:endParaRPr lang="id-ID" dirty="0"/>
          </a:p>
        </p:txBody>
      </p:sp>
    </p:spTree>
    <p:extLst>
      <p:ext uri="{BB962C8B-B14F-4D97-AF65-F5344CB8AC3E}">
        <p14:creationId xmlns:p14="http://schemas.microsoft.com/office/powerpoint/2010/main" val="34043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a:solidFill>
                  <a:schemeClr val="tx2">
                    <a:lumMod val="20000"/>
                    <a:lumOff val="80000"/>
                  </a:schemeClr>
                </a:solidFill>
              </a:rPr>
              <a:t>Tingkatan Manajemen</a:t>
            </a:r>
            <a:endParaRPr lang="en-US" dirty="0" smtClean="0">
              <a:solidFill>
                <a:schemeClr val="tx2">
                  <a:lumMod val="20000"/>
                  <a:lumOff val="80000"/>
                </a:schemeClr>
              </a:solidFill>
            </a:endParaRPr>
          </a:p>
        </p:txBody>
      </p:sp>
      <p:sp>
        <p:nvSpPr>
          <p:cNvPr id="5" name="Rectangle 3"/>
          <p:cNvSpPr>
            <a:spLocks noGrp="1" noRot="1" noChangeArrowheads="1"/>
          </p:cNvSpPr>
          <p:nvPr>
            <p:ph idx="1"/>
          </p:nvPr>
        </p:nvSpPr>
        <p:spPr>
          <a:xfrm>
            <a:off x="609600" y="1905000"/>
            <a:ext cx="8305800" cy="1524000"/>
          </a:xfrm>
        </p:spPr>
        <p:txBody>
          <a:bodyPr/>
          <a:lstStyle/>
          <a:p>
            <a:pPr algn="just" eaLnBrk="1" hangingPunct="1">
              <a:lnSpc>
                <a:spcPct val="90000"/>
              </a:lnSpc>
            </a:pPr>
            <a:r>
              <a:rPr lang="id-ID" dirty="0"/>
              <a:t>Bagaimana tingkatan manajemen organisasi dan pola koordinasi setiap tingkatan tersebut</a:t>
            </a:r>
            <a:r>
              <a:rPr lang="id-ID" dirty="0" smtClean="0"/>
              <a:t>?</a:t>
            </a:r>
            <a:endParaRPr lang="id-ID" dirty="0"/>
          </a:p>
        </p:txBody>
      </p:sp>
      <p:sp>
        <p:nvSpPr>
          <p:cNvPr id="4" name="Rectangle 3"/>
          <p:cNvSpPr txBox="1">
            <a:spLocks noRot="1" noChangeArrowheads="1"/>
          </p:cNvSpPr>
          <p:nvPr/>
        </p:nvSpPr>
        <p:spPr bwMode="auto">
          <a:xfrm>
            <a:off x="609600" y="3429000"/>
            <a:ext cx="8305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eaLnBrk="1" hangingPunct="1">
              <a:lnSpc>
                <a:spcPct val="90000"/>
              </a:lnSpc>
            </a:pPr>
            <a:r>
              <a:rPr lang="id-ID" dirty="0" smtClean="0"/>
              <a:t>Apakah tingkatan manajemen dapat mengakselerasikan pencapaian tujuan organisasi?</a:t>
            </a:r>
          </a:p>
        </p:txBody>
      </p:sp>
      <p:sp>
        <p:nvSpPr>
          <p:cNvPr id="6" name="Rectangle 3"/>
          <p:cNvSpPr txBox="1">
            <a:spLocks noRot="1" noChangeArrowheads="1"/>
          </p:cNvSpPr>
          <p:nvPr/>
        </p:nvSpPr>
        <p:spPr bwMode="auto">
          <a:xfrm>
            <a:off x="609600" y="4876800"/>
            <a:ext cx="8305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eaLnBrk="1" hangingPunct="1">
              <a:lnSpc>
                <a:spcPct val="90000"/>
              </a:lnSpc>
            </a:pPr>
            <a:r>
              <a:rPr lang="id-ID" dirty="0" smtClean="0"/>
              <a:t>Apakah tingkatan manajemen yang ada dapat fleksibel menerima aliran proses yang ada?</a:t>
            </a:r>
            <a:endParaRPr lang="en-US" dirty="0"/>
          </a:p>
        </p:txBody>
      </p:sp>
    </p:spTree>
    <p:extLst>
      <p:ext uri="{BB962C8B-B14F-4D97-AF65-F5344CB8AC3E}">
        <p14:creationId xmlns:p14="http://schemas.microsoft.com/office/powerpoint/2010/main" val="21678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Pengertian Proses Bisnis</a:t>
            </a:r>
            <a:endParaRPr lang="en-US" dirty="0" smtClean="0"/>
          </a:p>
        </p:txBody>
      </p:sp>
      <p:sp>
        <p:nvSpPr>
          <p:cNvPr id="5" name="Rectangle 3"/>
          <p:cNvSpPr txBox="1">
            <a:spLocks noRot="1" noChangeArrowheads="1"/>
          </p:cNvSpPr>
          <p:nvPr/>
        </p:nvSpPr>
        <p:spPr bwMode="auto">
          <a:xfrm>
            <a:off x="457200" y="1798637"/>
            <a:ext cx="8229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30225" indent="-530225" eaLnBrk="1" hangingPunct="1">
              <a:buFont typeface="Wingdings" pitchFamily="2" charset="2"/>
              <a:buChar char="q"/>
            </a:pPr>
            <a:r>
              <a:rPr lang="id-ID" sz="2800" dirty="0" smtClean="0"/>
              <a:t>Bisnis adalah Kegiatan menghasilkan "Sesuatu" yang mempunyai nilai. Sesuatu bisa berarti benda atau Jasa.</a:t>
            </a:r>
          </a:p>
        </p:txBody>
      </p:sp>
      <p:sp>
        <p:nvSpPr>
          <p:cNvPr id="4" name="Rectangle 3"/>
          <p:cNvSpPr txBox="1">
            <a:spLocks noRot="1" noChangeArrowheads="1"/>
          </p:cNvSpPr>
          <p:nvPr/>
        </p:nvSpPr>
        <p:spPr bwMode="auto">
          <a:xfrm>
            <a:off x="457200" y="3429000"/>
            <a:ext cx="8229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30225" indent="-530225" eaLnBrk="1" hangingPunct="1">
              <a:buFont typeface="Wingdings" pitchFamily="2" charset="2"/>
              <a:buChar char="q"/>
            </a:pPr>
            <a:r>
              <a:rPr lang="id-ID" sz="2800" dirty="0" smtClean="0"/>
              <a:t>Proses Bisnis adalah </a:t>
            </a:r>
            <a:r>
              <a:rPr lang="id-ID" sz="2800" dirty="0" smtClean="0">
                <a:solidFill>
                  <a:srgbClr val="FFFF00"/>
                </a:solidFill>
              </a:rPr>
              <a:t>Kebijakan</a:t>
            </a:r>
            <a:r>
              <a:rPr lang="id-ID" sz="2800" dirty="0" smtClean="0"/>
              <a:t>, </a:t>
            </a:r>
            <a:r>
              <a:rPr lang="id-ID" sz="2800" dirty="0" smtClean="0">
                <a:solidFill>
                  <a:srgbClr val="00FF00"/>
                </a:solidFill>
              </a:rPr>
              <a:t>Struktur Organisasi, </a:t>
            </a:r>
            <a:r>
              <a:rPr lang="id-ID" sz="2800" dirty="0" smtClean="0">
                <a:solidFill>
                  <a:schemeClr val="folHlink"/>
                </a:solidFill>
              </a:rPr>
              <a:t>Sumber Daya</a:t>
            </a:r>
            <a:r>
              <a:rPr lang="id-ID" sz="2800" dirty="0" smtClean="0"/>
              <a:t> dan </a:t>
            </a:r>
            <a:r>
              <a:rPr lang="id-ID" sz="2800" dirty="0" smtClean="0">
                <a:solidFill>
                  <a:srgbClr val="FF0000"/>
                </a:solidFill>
              </a:rPr>
              <a:t>Aktivitas</a:t>
            </a:r>
            <a:r>
              <a:rPr lang="id-ID" sz="2800" dirty="0" smtClean="0"/>
              <a:t> yang berjalan teratur pada sebuah organisasi</a:t>
            </a:r>
            <a:endParaRPr lang="en-US" sz="2800" dirty="0" smtClean="0"/>
          </a:p>
        </p:txBody>
      </p:sp>
    </p:spTree>
    <p:extLst>
      <p:ext uri="{BB962C8B-B14F-4D97-AF65-F5344CB8AC3E}">
        <p14:creationId xmlns:p14="http://schemas.microsoft.com/office/powerpoint/2010/main" val="159416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Fungsi Dasar Manajemen</a:t>
            </a:r>
            <a:endParaRPr lang="en-US" dirty="0" smtClean="0">
              <a:solidFill>
                <a:schemeClr val="tx2">
                  <a:lumMod val="20000"/>
                  <a:lumOff val="80000"/>
                </a:schemeClr>
              </a:solidFill>
            </a:endParaRPr>
          </a:p>
        </p:txBody>
      </p:sp>
      <p:sp>
        <p:nvSpPr>
          <p:cNvPr id="5" name="Rectangle 3"/>
          <p:cNvSpPr>
            <a:spLocks noGrp="1" noRot="1" noChangeArrowheads="1"/>
          </p:cNvSpPr>
          <p:nvPr>
            <p:ph idx="1"/>
          </p:nvPr>
        </p:nvSpPr>
        <p:spPr>
          <a:xfrm>
            <a:off x="609600" y="1828800"/>
            <a:ext cx="8305800" cy="1752600"/>
          </a:xfrm>
        </p:spPr>
        <p:txBody>
          <a:bodyPr/>
          <a:lstStyle/>
          <a:p>
            <a:pPr eaLnBrk="1" hangingPunct="1"/>
            <a:r>
              <a:rPr lang="id-ID" dirty="0"/>
              <a:t>Apakah Fungsi Dasar Manajemen dipahami untuk masing-masing lini pada Struktur Organisasi</a:t>
            </a:r>
            <a:r>
              <a:rPr lang="id-ID" dirty="0" smtClean="0"/>
              <a:t>?</a:t>
            </a:r>
            <a:endParaRPr lang="en-US" dirty="0"/>
          </a:p>
        </p:txBody>
      </p:sp>
      <p:sp>
        <p:nvSpPr>
          <p:cNvPr id="4" name="Rectangle 3"/>
          <p:cNvSpPr txBox="1">
            <a:spLocks noRot="1" noChangeArrowheads="1"/>
          </p:cNvSpPr>
          <p:nvPr/>
        </p:nvSpPr>
        <p:spPr bwMode="auto">
          <a:xfrm>
            <a:off x="609600" y="3505200"/>
            <a:ext cx="8305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r>
              <a:rPr lang="id-ID" dirty="0" smtClean="0"/>
              <a:t>Apakah proses bisnis yang diterapkan sesuai dengan Fungsi Dasar Manajemen?</a:t>
            </a:r>
            <a:endParaRPr lang="id-ID" dirty="0"/>
          </a:p>
        </p:txBody>
      </p:sp>
    </p:spTree>
    <p:extLst>
      <p:ext uri="{BB962C8B-B14F-4D97-AF65-F5344CB8AC3E}">
        <p14:creationId xmlns:p14="http://schemas.microsoft.com/office/powerpoint/2010/main" val="106841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Kebutuhan Data &amp; Informasi</a:t>
            </a:r>
            <a:endParaRPr lang="en-US" dirty="0" smtClean="0">
              <a:solidFill>
                <a:schemeClr val="tx2">
                  <a:lumMod val="20000"/>
                  <a:lumOff val="80000"/>
                </a:schemeClr>
              </a:solidFill>
            </a:endParaRPr>
          </a:p>
        </p:txBody>
      </p:sp>
      <p:sp>
        <p:nvSpPr>
          <p:cNvPr id="5" name="Rectangle 3"/>
          <p:cNvSpPr>
            <a:spLocks noGrp="1" noRot="1" noChangeArrowheads="1"/>
          </p:cNvSpPr>
          <p:nvPr>
            <p:ph idx="1"/>
          </p:nvPr>
        </p:nvSpPr>
        <p:spPr>
          <a:xfrm>
            <a:off x="609600" y="1752600"/>
            <a:ext cx="8305800" cy="4724400"/>
          </a:xfrm>
        </p:spPr>
        <p:txBody>
          <a:bodyPr/>
          <a:lstStyle/>
          <a:p>
            <a:pPr algn="just" eaLnBrk="1" hangingPunct="1"/>
            <a:r>
              <a:rPr lang="id-ID" dirty="0"/>
              <a:t>Apakah data dan informasi pada organisasi memenuhi standar dan kriteria dasar dari tujuan organisasi?</a:t>
            </a:r>
          </a:p>
          <a:p>
            <a:pPr algn="just" eaLnBrk="1" hangingPunct="1"/>
            <a:r>
              <a:rPr lang="id-ID" dirty="0"/>
              <a:t>Apakah ketersediaan data memenuhi syarat minimal pelaksanaan aktivitas organisasi?</a:t>
            </a:r>
          </a:p>
          <a:p>
            <a:pPr algn="just" eaLnBrk="1" hangingPunct="1"/>
            <a:r>
              <a:rPr lang="id-ID" dirty="0"/>
              <a:t>Apakah informasi yang dihasilkan dapat meningkatkan kualitas dan inovasi organisasi?</a:t>
            </a:r>
            <a:endParaRPr lang="en-US" dirty="0"/>
          </a:p>
        </p:txBody>
      </p:sp>
    </p:spTree>
    <p:extLst>
      <p:ext uri="{BB962C8B-B14F-4D97-AF65-F5344CB8AC3E}">
        <p14:creationId xmlns:p14="http://schemas.microsoft.com/office/powerpoint/2010/main" val="250293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Agenda</a:t>
            </a:r>
            <a:endParaRPr lang="en-US" dirty="0" smtClean="0">
              <a:solidFill>
                <a:schemeClr val="tx2">
                  <a:lumMod val="20000"/>
                  <a:lumOff val="80000"/>
                </a:schemeClr>
              </a:solidFill>
            </a:endParaRPr>
          </a:p>
        </p:txBody>
      </p:sp>
      <p:sp>
        <p:nvSpPr>
          <p:cNvPr id="4099" name="Content Placeholder 2"/>
          <p:cNvSpPr>
            <a:spLocks noGrp="1"/>
          </p:cNvSpPr>
          <p:nvPr>
            <p:ph idx="1"/>
          </p:nvPr>
        </p:nvSpPr>
        <p:spPr>
          <a:xfrm>
            <a:off x="609600" y="3352800"/>
            <a:ext cx="8305800" cy="762000"/>
          </a:xfrm>
        </p:spPr>
        <p:txBody>
          <a:bodyPr/>
          <a:lstStyle/>
          <a:p>
            <a:pPr marL="0" indent="0" eaLnBrk="1" hangingPunct="1">
              <a:buNone/>
            </a:pPr>
            <a:r>
              <a:rPr lang="id-ID" b="1" dirty="0" smtClean="0"/>
              <a:t># 5. Organisasi</a:t>
            </a:r>
          </a:p>
        </p:txBody>
      </p:sp>
    </p:spTree>
    <p:extLst>
      <p:ext uri="{BB962C8B-B14F-4D97-AF65-F5344CB8AC3E}">
        <p14:creationId xmlns:p14="http://schemas.microsoft.com/office/powerpoint/2010/main" val="3355357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Pengertian Organisasi</a:t>
            </a:r>
            <a:endParaRPr lang="en-US" dirty="0" smtClean="0">
              <a:solidFill>
                <a:schemeClr val="tx2">
                  <a:lumMod val="20000"/>
                  <a:lumOff val="80000"/>
                </a:schemeClr>
              </a:solidFill>
            </a:endParaRPr>
          </a:p>
        </p:txBody>
      </p:sp>
      <p:sp>
        <p:nvSpPr>
          <p:cNvPr id="3" name="Rectangle 2"/>
          <p:cNvSpPr/>
          <p:nvPr/>
        </p:nvSpPr>
        <p:spPr>
          <a:xfrm>
            <a:off x="685800" y="1905000"/>
            <a:ext cx="7543800" cy="1643527"/>
          </a:xfrm>
          <a:prstGeom prst="rect">
            <a:avLst/>
          </a:prstGeom>
        </p:spPr>
        <p:txBody>
          <a:bodyPr wrap="square">
            <a:spAutoFit/>
          </a:bodyPr>
          <a:lstStyle/>
          <a:p>
            <a:pPr algn="just" eaLnBrk="1" hangingPunct="1">
              <a:lnSpc>
                <a:spcPct val="90000"/>
              </a:lnSpc>
              <a:defRPr/>
            </a:pPr>
            <a:r>
              <a:rPr lang="id-ID" sz="2800" dirty="0"/>
              <a:t>Organisasi adalah struktur sosial, formal dan stabil dan mengambil sumber daya dari lingkungan dan mengolahnya menjadi </a:t>
            </a:r>
            <a:r>
              <a:rPr lang="id-ID" sz="2800" dirty="0" smtClean="0"/>
              <a:t>output/produk</a:t>
            </a:r>
            <a:endParaRPr lang="id-ID" sz="2800" dirty="0"/>
          </a:p>
        </p:txBody>
      </p:sp>
      <p:sp>
        <p:nvSpPr>
          <p:cNvPr id="6" name="Rectangle 5"/>
          <p:cNvSpPr/>
          <p:nvPr/>
        </p:nvSpPr>
        <p:spPr>
          <a:xfrm>
            <a:off x="762000" y="4038600"/>
            <a:ext cx="7543800" cy="2031325"/>
          </a:xfrm>
          <a:prstGeom prst="rect">
            <a:avLst/>
          </a:prstGeom>
        </p:spPr>
        <p:txBody>
          <a:bodyPr wrap="square">
            <a:spAutoFit/>
          </a:bodyPr>
          <a:lstStyle/>
          <a:p>
            <a:pPr eaLnBrk="1" hangingPunct="1">
              <a:lnSpc>
                <a:spcPct val="90000"/>
              </a:lnSpc>
              <a:defRPr/>
            </a:pPr>
            <a:r>
              <a:rPr lang="id-ID" sz="2800" dirty="0" smtClean="0"/>
              <a:t>Organisasi </a:t>
            </a:r>
            <a:r>
              <a:rPr lang="id-ID" sz="2800" dirty="0"/>
              <a:t>terdiri dari:</a:t>
            </a:r>
          </a:p>
          <a:p>
            <a:pPr lvl="1" eaLnBrk="1" hangingPunct="1">
              <a:lnSpc>
                <a:spcPct val="90000"/>
              </a:lnSpc>
              <a:defRPr/>
            </a:pPr>
            <a:r>
              <a:rPr lang="id-ID" sz="2800" dirty="0"/>
              <a:t>Manusia</a:t>
            </a:r>
          </a:p>
          <a:p>
            <a:pPr lvl="1" eaLnBrk="1" hangingPunct="1">
              <a:lnSpc>
                <a:spcPct val="90000"/>
              </a:lnSpc>
              <a:defRPr/>
            </a:pPr>
            <a:r>
              <a:rPr lang="id-ID" sz="2800" dirty="0"/>
              <a:t>Lingkungan luar</a:t>
            </a:r>
          </a:p>
          <a:p>
            <a:pPr lvl="1" eaLnBrk="1" hangingPunct="1">
              <a:lnSpc>
                <a:spcPct val="90000"/>
              </a:lnSpc>
              <a:defRPr/>
            </a:pPr>
            <a:r>
              <a:rPr lang="id-ID" sz="2800" dirty="0"/>
              <a:t>Budaya</a:t>
            </a:r>
          </a:p>
          <a:p>
            <a:pPr lvl="1" eaLnBrk="1" hangingPunct="1">
              <a:lnSpc>
                <a:spcPct val="90000"/>
              </a:lnSpc>
              <a:defRPr/>
            </a:pPr>
            <a:r>
              <a:rPr lang="id-ID" sz="2800" dirty="0"/>
              <a:t>Prosedur</a:t>
            </a:r>
            <a:endParaRPr lang="en-US" sz="2800" dirty="0"/>
          </a:p>
        </p:txBody>
      </p:sp>
    </p:spTree>
    <p:extLst>
      <p:ext uri="{BB962C8B-B14F-4D97-AF65-F5344CB8AC3E}">
        <p14:creationId xmlns:p14="http://schemas.microsoft.com/office/powerpoint/2010/main" val="17353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Struktur Organisasi</a:t>
            </a:r>
            <a:endParaRPr lang="en-US" dirty="0" smtClean="0">
              <a:solidFill>
                <a:schemeClr val="tx2">
                  <a:lumMod val="20000"/>
                  <a:lumOff val="80000"/>
                </a:schemeClr>
              </a:solidFill>
            </a:endParaRPr>
          </a:p>
        </p:txBody>
      </p:sp>
      <p:sp>
        <p:nvSpPr>
          <p:cNvPr id="5" name="Rectangle 3"/>
          <p:cNvSpPr txBox="1">
            <a:spLocks noRot="1" noChangeArrowheads="1"/>
          </p:cNvSpPr>
          <p:nvPr/>
        </p:nvSpPr>
        <p:spPr bwMode="auto">
          <a:xfrm>
            <a:off x="301625" y="1676400"/>
            <a:ext cx="85407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defRPr/>
            </a:pPr>
            <a:r>
              <a:rPr lang="id-ID" dirty="0" smtClean="0"/>
              <a:t>Struktur organisasi adalah spesifikasi pekerjaan yang harus dilakukan di dalam suatu organisasi dan cara-cara mengaitkan satu pekerjaan dengan lainnya</a:t>
            </a:r>
          </a:p>
        </p:txBody>
      </p:sp>
      <p:sp>
        <p:nvSpPr>
          <p:cNvPr id="7" name="Rectangle 3"/>
          <p:cNvSpPr txBox="1">
            <a:spLocks noRot="1" noChangeArrowheads="1"/>
          </p:cNvSpPr>
          <p:nvPr/>
        </p:nvSpPr>
        <p:spPr bwMode="auto">
          <a:xfrm>
            <a:off x="301625" y="3808413"/>
            <a:ext cx="854075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defRPr/>
            </a:pPr>
            <a:r>
              <a:rPr lang="id-ID" dirty="0" smtClean="0"/>
              <a:t>Contoh:</a:t>
            </a:r>
          </a:p>
          <a:p>
            <a:pPr lvl="1" eaLnBrk="1" hangingPunct="1">
              <a:defRPr/>
            </a:pPr>
            <a:r>
              <a:rPr lang="id-ID" dirty="0" smtClean="0"/>
              <a:t>Mobil sebagai analogi organisasi dan semua mobil mempunyai mesin, empat ban, rem dan komponen struktur lainnya (sebagai analogi struktur organisasi)</a:t>
            </a:r>
            <a:endParaRPr lang="en-US" dirty="0" smtClean="0"/>
          </a:p>
        </p:txBody>
      </p:sp>
    </p:spTree>
    <p:extLst>
      <p:ext uri="{BB962C8B-B14F-4D97-AF65-F5344CB8AC3E}">
        <p14:creationId xmlns:p14="http://schemas.microsoft.com/office/powerpoint/2010/main" val="296777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Perubahan Organisasi</a:t>
            </a:r>
            <a:endParaRPr lang="en-US" dirty="0" smtClean="0">
              <a:solidFill>
                <a:schemeClr val="tx2">
                  <a:lumMod val="20000"/>
                  <a:lumOff val="80000"/>
                </a:schemeClr>
              </a:solidFill>
            </a:endParaRPr>
          </a:p>
        </p:txBody>
      </p:sp>
      <p:graphicFrame>
        <p:nvGraphicFramePr>
          <p:cNvPr id="5" name="Group 21"/>
          <p:cNvGraphicFramePr>
            <a:graphicFrameLocks noGrp="1"/>
          </p:cNvGraphicFramePr>
          <p:nvPr>
            <p:ph idx="1"/>
            <p:extLst>
              <p:ext uri="{D42A27DB-BD31-4B8C-83A1-F6EECF244321}">
                <p14:modId xmlns:p14="http://schemas.microsoft.com/office/powerpoint/2010/main" val="1219686985"/>
              </p:ext>
            </p:extLst>
          </p:nvPr>
        </p:nvGraphicFramePr>
        <p:xfrm>
          <a:off x="301625" y="1676400"/>
          <a:ext cx="8540750" cy="3933825"/>
        </p:xfrm>
        <a:graphic>
          <a:graphicData uri="http://schemas.openxmlformats.org/drawingml/2006/table">
            <a:tbl>
              <a:tblPr/>
              <a:tblGrid>
                <a:gridCol w="4270375"/>
                <a:gridCol w="4270375"/>
              </a:tblGrid>
              <a:tr h="59995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8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Perusahaan dulu</a:t>
                      </a:r>
                      <a:endParaRPr kumimoji="0" lang="en-US" sz="28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800" b="1" i="0" u="none" strike="noStrike" cap="none" normalizeH="0" baseline="0" smtClean="0">
                          <a:ln>
                            <a:noFill/>
                          </a:ln>
                          <a:solidFill>
                            <a:schemeClr val="tx1"/>
                          </a:solidFill>
                          <a:effectLst>
                            <a:outerShdw blurRad="38100" dist="38100" dir="2700000" algn="tl">
                              <a:srgbClr val="000000"/>
                            </a:outerShdw>
                          </a:effectLst>
                          <a:latin typeface="Arial" pitchFamily="34" charset="0"/>
                        </a:rPr>
                        <a:t>Perusahaan saat ini</a:t>
                      </a:r>
                      <a:endParaRPr kumimoji="0" lang="en-US" sz="28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r>
              <a:tr h="3333866">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id-ID" sz="2400" b="0" i="0" u="none" strike="noStrike" cap="none" normalizeH="0" baseline="0" dirty="0" smtClean="0">
                          <a:ln>
                            <a:noFill/>
                          </a:ln>
                          <a:solidFill>
                            <a:schemeClr val="tx1"/>
                          </a:solidFill>
                          <a:effectLst/>
                          <a:latin typeface="Arial" pitchFamily="34" charset="0"/>
                        </a:rPr>
                        <a:t>Hierarchical</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id-ID" sz="2400" b="0" i="0" u="none" strike="noStrike" cap="none" normalizeH="0" baseline="0" dirty="0" smtClean="0">
                          <a:ln>
                            <a:noFill/>
                          </a:ln>
                          <a:solidFill>
                            <a:schemeClr val="tx1"/>
                          </a:solidFill>
                          <a:effectLst/>
                          <a:latin typeface="Arial" pitchFamily="34" charset="0"/>
                        </a:rPr>
                        <a:t>Centralized</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id-ID" sz="2400" b="0" i="0" u="none" strike="noStrike" cap="none" normalizeH="0" baseline="0" dirty="0" smtClean="0">
                          <a:ln>
                            <a:noFill/>
                          </a:ln>
                          <a:solidFill>
                            <a:schemeClr val="tx1"/>
                          </a:solidFill>
                          <a:effectLst/>
                          <a:latin typeface="Arial" pitchFamily="34" charset="0"/>
                        </a:rPr>
                        <a:t>Pengaturan terstruktur terhadap tim atau pekerja individu</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id-ID" sz="2400" b="0" i="0" u="none" strike="noStrike" cap="none" normalizeH="0" baseline="0" dirty="0" smtClean="0">
                          <a:ln>
                            <a:noFill/>
                          </a:ln>
                          <a:solidFill>
                            <a:schemeClr val="tx1"/>
                          </a:solidFill>
                          <a:effectLst/>
                          <a:latin typeface="Arial" pitchFamily="34" charset="0"/>
                        </a:rPr>
                        <a:t>Mass-produced product/serviced</a:t>
                      </a:r>
                      <a:endParaRPr kumimoji="0" lang="en-US" sz="2400" b="0" i="0" u="none" strike="noStrike" cap="none" normalizeH="0" baseline="0" dirty="0" smtClean="0">
                        <a:ln>
                          <a:noFill/>
                        </a:ln>
                        <a:solidFill>
                          <a:schemeClr val="tx1"/>
                        </a:solidFill>
                        <a:effectLst/>
                        <a:latin typeface="Arial"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id-ID" sz="2400" b="0" i="0" u="none" strike="noStrike" cap="none" normalizeH="0" baseline="0" dirty="0" smtClean="0">
                          <a:ln>
                            <a:noFill/>
                          </a:ln>
                          <a:solidFill>
                            <a:schemeClr val="tx1"/>
                          </a:solidFill>
                          <a:effectLst/>
                          <a:latin typeface="Arial" pitchFamily="34" charset="0"/>
                        </a:rPr>
                        <a:t>Flattened</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id-ID" sz="2400" b="0" i="0" u="none" strike="noStrike" cap="none" normalizeH="0" baseline="0" dirty="0" smtClean="0">
                          <a:ln>
                            <a:noFill/>
                          </a:ln>
                          <a:solidFill>
                            <a:schemeClr val="tx1"/>
                          </a:solidFill>
                          <a:effectLst/>
                          <a:latin typeface="Arial" pitchFamily="34" charset="0"/>
                        </a:rPr>
                        <a:t>Decentralized</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id-ID" sz="2400" b="0" i="0" u="none" strike="noStrike" cap="none" normalizeH="0" baseline="0" dirty="0" smtClean="0">
                          <a:ln>
                            <a:noFill/>
                          </a:ln>
                          <a:solidFill>
                            <a:schemeClr val="tx1"/>
                          </a:solidFill>
                          <a:effectLst/>
                          <a:latin typeface="Arial" pitchFamily="34" charset="0"/>
                        </a:rPr>
                        <a:t>Pengaturan fleksibel terhadap tim atau pekerja individu</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id-ID" sz="2400" b="0" i="0" u="none" strike="noStrike" cap="none" normalizeH="0" baseline="0" dirty="0" smtClean="0">
                          <a:ln>
                            <a:noFill/>
                          </a:ln>
                          <a:solidFill>
                            <a:schemeClr val="tx1"/>
                          </a:solidFill>
                          <a:effectLst/>
                          <a:latin typeface="Arial" pitchFamily="34" charset="0"/>
                        </a:rPr>
                        <a:t>Spesific market/customer</a:t>
                      </a:r>
                      <a:endParaRPr kumimoji="0" lang="en-US" sz="2400" b="0" i="0" u="none" strike="noStrike" cap="none" normalizeH="0" baseline="0" dirty="0" smtClean="0">
                        <a:ln>
                          <a:noFill/>
                        </a:ln>
                        <a:solidFill>
                          <a:schemeClr val="tx1"/>
                        </a:solidFill>
                        <a:effectLst/>
                        <a:latin typeface="Arial" pitchFamily="34"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996080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Agenda</a:t>
            </a:r>
            <a:endParaRPr lang="en-US" dirty="0" smtClean="0">
              <a:solidFill>
                <a:schemeClr val="tx2">
                  <a:lumMod val="20000"/>
                  <a:lumOff val="80000"/>
                </a:schemeClr>
              </a:solidFill>
            </a:endParaRPr>
          </a:p>
        </p:txBody>
      </p:sp>
      <p:sp>
        <p:nvSpPr>
          <p:cNvPr id="4099" name="Content Placeholder 2"/>
          <p:cNvSpPr>
            <a:spLocks noGrp="1"/>
          </p:cNvSpPr>
          <p:nvPr>
            <p:ph idx="1"/>
          </p:nvPr>
        </p:nvSpPr>
        <p:spPr>
          <a:xfrm>
            <a:off x="609600" y="3352800"/>
            <a:ext cx="8305800" cy="762000"/>
          </a:xfrm>
        </p:spPr>
        <p:txBody>
          <a:bodyPr/>
          <a:lstStyle/>
          <a:p>
            <a:pPr marL="0" indent="0" eaLnBrk="1" hangingPunct="1">
              <a:buNone/>
            </a:pPr>
            <a:r>
              <a:rPr lang="id-ID" b="1" dirty="0" smtClean="0"/>
              <a:t># 6. Fungsi Bisnis &amp; Proses Bisnis</a:t>
            </a:r>
          </a:p>
        </p:txBody>
      </p:sp>
    </p:spTree>
    <p:extLst>
      <p:ext uri="{BB962C8B-B14F-4D97-AF65-F5344CB8AC3E}">
        <p14:creationId xmlns:p14="http://schemas.microsoft.com/office/powerpoint/2010/main" val="2308614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Fungsi Bisnis &amp; Proses Bisnis</a:t>
            </a:r>
            <a:endParaRPr lang="en-US" dirty="0" smtClean="0">
              <a:solidFill>
                <a:schemeClr val="tx2">
                  <a:lumMod val="20000"/>
                  <a:lumOff val="80000"/>
                </a:schemeClr>
              </a:solidFill>
            </a:endParaRPr>
          </a:p>
        </p:txBody>
      </p:sp>
      <p:graphicFrame>
        <p:nvGraphicFramePr>
          <p:cNvPr id="6" name="Group 40"/>
          <p:cNvGraphicFramePr>
            <a:graphicFrameLocks noGrp="1"/>
          </p:cNvGraphicFramePr>
          <p:nvPr>
            <p:ph idx="1"/>
            <p:extLst>
              <p:ext uri="{D42A27DB-BD31-4B8C-83A1-F6EECF244321}">
                <p14:modId xmlns:p14="http://schemas.microsoft.com/office/powerpoint/2010/main" val="805270173"/>
              </p:ext>
            </p:extLst>
          </p:nvPr>
        </p:nvGraphicFramePr>
        <p:xfrm>
          <a:off x="301625" y="1676400"/>
          <a:ext cx="8540750" cy="4963795"/>
        </p:xfrm>
        <a:graphic>
          <a:graphicData uri="http://schemas.openxmlformats.org/drawingml/2006/table">
            <a:tbl>
              <a:tblPr/>
              <a:tblGrid>
                <a:gridCol w="2846388"/>
                <a:gridCol w="2847975"/>
                <a:gridCol w="2846387"/>
              </a:tblGrid>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Fungsi Bisnis</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smtClean="0">
                          <a:ln>
                            <a:noFill/>
                          </a:ln>
                          <a:solidFill>
                            <a:schemeClr val="tx1"/>
                          </a:solidFill>
                          <a:effectLst>
                            <a:outerShdw blurRad="38100" dist="38100" dir="2700000" algn="tl">
                              <a:srgbClr val="000000"/>
                            </a:outerShdw>
                          </a:effectLst>
                          <a:latin typeface="Arial" pitchFamily="34" charset="0"/>
                        </a:rPr>
                        <a:t>Tujuan</a:t>
                      </a:r>
                      <a:endParaRPr kumimoji="0" lang="en-US" sz="22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Proses Bisnis (tidak berurutan)</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r>
              <a:tr h="22113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smtClean="0">
                          <a:ln>
                            <a:noFill/>
                          </a:ln>
                          <a:solidFill>
                            <a:schemeClr val="tx1"/>
                          </a:solidFill>
                          <a:effectLst/>
                          <a:latin typeface="Arial" pitchFamily="34" charset="0"/>
                        </a:rPr>
                        <a:t>Penjualan dan Pemasaran</a:t>
                      </a:r>
                      <a:endParaRPr kumimoji="0" lang="en-US" sz="1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smtClean="0">
                          <a:ln>
                            <a:noFill/>
                          </a:ln>
                          <a:solidFill>
                            <a:schemeClr val="tx1"/>
                          </a:solidFill>
                          <a:effectLst/>
                          <a:latin typeface="Arial" pitchFamily="34" charset="0"/>
                        </a:rPr>
                        <a:t>Menjual produk dan jasa yang dihasilkan organisasi</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Identifikasi potensi pelanggan</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Definisikan kebutuhan dan keinginan pelanggan</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Identifikasi kesempatan pasar</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Membuat pelanggan melirik produk/jasa</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Membujuk pelanggan untuk membeli</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Lakukan transaksi pembelian</a:t>
                      </a: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4691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Fungsi Bisnis &amp; Proses Bisnis</a:t>
            </a:r>
            <a:endParaRPr lang="en-US" dirty="0" smtClean="0">
              <a:solidFill>
                <a:schemeClr val="tx2">
                  <a:lumMod val="20000"/>
                  <a:lumOff val="80000"/>
                </a:schemeClr>
              </a:solidFill>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2621557316"/>
              </p:ext>
            </p:extLst>
          </p:nvPr>
        </p:nvGraphicFramePr>
        <p:xfrm>
          <a:off x="301625" y="1676400"/>
          <a:ext cx="8540750" cy="4031107"/>
        </p:xfrm>
        <a:graphic>
          <a:graphicData uri="http://schemas.openxmlformats.org/drawingml/2006/table">
            <a:tbl>
              <a:tblPr/>
              <a:tblGrid>
                <a:gridCol w="2846388"/>
                <a:gridCol w="2847975"/>
                <a:gridCol w="2846387"/>
              </a:tblGrid>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Fungsi Bisnis</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Tujuan</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Proses Bisnis (tidak berurutan)</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r>
              <a:tr h="27289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dirty="0" smtClean="0">
                          <a:ln>
                            <a:noFill/>
                          </a:ln>
                          <a:solidFill>
                            <a:schemeClr val="tx1"/>
                          </a:solidFill>
                          <a:effectLst/>
                          <a:latin typeface="Arial" pitchFamily="34" charset="0"/>
                        </a:rPr>
                        <a:t>Pembuatan dan Produksi</a:t>
                      </a: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dirty="0" smtClean="0">
                          <a:ln>
                            <a:noFill/>
                          </a:ln>
                          <a:solidFill>
                            <a:schemeClr val="tx1"/>
                          </a:solidFill>
                          <a:effectLst/>
                          <a:latin typeface="Arial" pitchFamily="34" charset="0"/>
                        </a:rPr>
                        <a:t>Menjual produk/jasa</a:t>
                      </a: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Pembelian bahan-bahan</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Memasang/membuat produk/jasa</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Mengantarkan produk/jasa</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Melakukan servis terhadap produk/jasa dan dukungan lain kepada pelanggan</a:t>
                      </a: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90739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Fungsi Bisnis &amp; Proses Bisnis</a:t>
            </a:r>
            <a:endParaRPr lang="en-US" dirty="0" smtClean="0">
              <a:solidFill>
                <a:schemeClr val="tx2">
                  <a:lumMod val="20000"/>
                  <a:lumOff val="80000"/>
                </a:schemeClr>
              </a:solidFill>
            </a:endParaRPr>
          </a:p>
        </p:txBody>
      </p:sp>
      <p:graphicFrame>
        <p:nvGraphicFramePr>
          <p:cNvPr id="6" name="Group 3"/>
          <p:cNvGraphicFramePr>
            <a:graphicFrameLocks noGrp="1"/>
          </p:cNvGraphicFramePr>
          <p:nvPr>
            <p:ph idx="1"/>
            <p:extLst>
              <p:ext uri="{D42A27DB-BD31-4B8C-83A1-F6EECF244321}">
                <p14:modId xmlns:p14="http://schemas.microsoft.com/office/powerpoint/2010/main" val="688078392"/>
              </p:ext>
            </p:extLst>
          </p:nvPr>
        </p:nvGraphicFramePr>
        <p:xfrm>
          <a:off x="301625" y="1676400"/>
          <a:ext cx="8540750" cy="3567113"/>
        </p:xfrm>
        <a:graphic>
          <a:graphicData uri="http://schemas.openxmlformats.org/drawingml/2006/table">
            <a:tbl>
              <a:tblPr/>
              <a:tblGrid>
                <a:gridCol w="2846388"/>
                <a:gridCol w="2847975"/>
                <a:gridCol w="2846387"/>
              </a:tblGrid>
              <a:tr h="838200">
                <a:tc>
                  <a:txBody>
                    <a:bodyPr/>
                    <a:lstStyle/>
                    <a:p>
                      <a:pPr marL="0" marR="0" lvl="0" indent="0" algn="ctr" defTabSz="914400" rtl="0" eaLnBrk="1" fontAlgn="base" latinLnBrk="0" hangingPunct="1">
                        <a:lnSpc>
                          <a:spcPct val="100000"/>
                        </a:lnSpc>
                        <a:spcBef>
                          <a:spcPts val="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Fungsi Bisnis</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Tx/>
                        <a:buFont typeface="Wingdings" pitchFamily="2" charset="2"/>
                        <a:buNone/>
                        <a:tabLst/>
                      </a:pPr>
                      <a:r>
                        <a:rPr kumimoji="0" lang="id-ID" sz="2200" b="1" i="0" u="none" strike="noStrike" cap="none" normalizeH="0" baseline="0" smtClean="0">
                          <a:ln>
                            <a:noFill/>
                          </a:ln>
                          <a:solidFill>
                            <a:schemeClr val="tx1"/>
                          </a:solidFill>
                          <a:effectLst>
                            <a:outerShdw blurRad="38100" dist="38100" dir="2700000" algn="tl">
                              <a:srgbClr val="000000"/>
                            </a:outerShdw>
                          </a:effectLst>
                          <a:latin typeface="Arial" pitchFamily="34" charset="0"/>
                        </a:rPr>
                        <a:t>Tujuan</a:t>
                      </a:r>
                      <a:endParaRPr kumimoji="0" lang="en-US" sz="22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Proses Bisnis (tidak berurutan)</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r>
              <a:tr h="27289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smtClean="0">
                          <a:ln>
                            <a:noFill/>
                          </a:ln>
                          <a:solidFill>
                            <a:schemeClr val="tx1"/>
                          </a:solidFill>
                          <a:effectLst/>
                          <a:latin typeface="Arial" pitchFamily="34" charset="0"/>
                        </a:rPr>
                        <a:t>Keuangan</a:t>
                      </a:r>
                      <a:endParaRPr kumimoji="0" lang="en-US" sz="1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smtClean="0">
                          <a:ln>
                            <a:noFill/>
                          </a:ln>
                          <a:solidFill>
                            <a:schemeClr val="tx1"/>
                          </a:solidFill>
                          <a:effectLst/>
                          <a:latin typeface="Arial" pitchFamily="34" charset="0"/>
                        </a:rPr>
                        <a:t>Mengelola keuangan organisasi</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Melakukan transaksi keuangan</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Membuat pernyataan keuangan</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Membayar pajak</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Menyimpan uang kas</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Melakukan kegiatan operasional keuangan</a:t>
                      </a: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61526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Pengertian Analisis</a:t>
            </a:r>
            <a:endParaRPr lang="en-US" dirty="0" smtClean="0"/>
          </a:p>
        </p:txBody>
      </p:sp>
      <p:sp>
        <p:nvSpPr>
          <p:cNvPr id="4" name="Rectangle 3"/>
          <p:cNvSpPr>
            <a:spLocks noGrp="1" noRot="1" noChangeArrowheads="1"/>
          </p:cNvSpPr>
          <p:nvPr>
            <p:ph idx="1"/>
          </p:nvPr>
        </p:nvSpPr>
        <p:spPr>
          <a:xfrm>
            <a:off x="457200" y="1676400"/>
            <a:ext cx="8229600" cy="3352800"/>
          </a:xfrm>
        </p:spPr>
        <p:txBody>
          <a:bodyPr/>
          <a:lstStyle/>
          <a:p>
            <a:pPr algn="just" eaLnBrk="1" hangingPunct="1"/>
            <a:r>
              <a:rPr lang="id-ID" dirty="0" smtClean="0"/>
              <a:t>Analisis adalah Proses inventarisasi, memahami dan membentuk </a:t>
            </a:r>
            <a:r>
              <a:rPr lang="id-ID" dirty="0" smtClean="0">
                <a:solidFill>
                  <a:srgbClr val="FFFF00"/>
                </a:solidFill>
              </a:rPr>
              <a:t>PEMODELAN</a:t>
            </a:r>
            <a:r>
              <a:rPr lang="id-ID" dirty="0" smtClean="0"/>
              <a:t> terhadap entitas yang diperlukan.</a:t>
            </a:r>
          </a:p>
        </p:txBody>
      </p:sp>
      <p:sp>
        <p:nvSpPr>
          <p:cNvPr id="5" name="Rectangle 3"/>
          <p:cNvSpPr txBox="1">
            <a:spLocks noRot="1" noChangeArrowheads="1"/>
          </p:cNvSpPr>
          <p:nvPr/>
        </p:nvSpPr>
        <p:spPr bwMode="auto">
          <a:xfrm>
            <a:off x="457200" y="34290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eaLnBrk="1" hangingPunct="1"/>
            <a:r>
              <a:rPr lang="id-ID" dirty="0" smtClean="0"/>
              <a:t>Analisis membutuhkan parameter-parameter yang melengkapi proses bisnis di dalam sebuah organisasi</a:t>
            </a:r>
            <a:endParaRPr lang="en-US" dirty="0" smtClean="0"/>
          </a:p>
        </p:txBody>
      </p:sp>
    </p:spTree>
    <p:extLst>
      <p:ext uri="{BB962C8B-B14F-4D97-AF65-F5344CB8AC3E}">
        <p14:creationId xmlns:p14="http://schemas.microsoft.com/office/powerpoint/2010/main" val="27229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Fungsi Bisnis &amp; Proses Bisnis</a:t>
            </a:r>
            <a:endParaRPr lang="en-US" dirty="0" smtClean="0">
              <a:solidFill>
                <a:schemeClr val="tx2">
                  <a:lumMod val="20000"/>
                  <a:lumOff val="80000"/>
                </a:schemeClr>
              </a:solidFill>
            </a:endParaRPr>
          </a:p>
        </p:txBody>
      </p:sp>
      <p:graphicFrame>
        <p:nvGraphicFramePr>
          <p:cNvPr id="5" name="Group 17"/>
          <p:cNvGraphicFramePr>
            <a:graphicFrameLocks noGrp="1"/>
          </p:cNvGraphicFramePr>
          <p:nvPr>
            <p:ph idx="1"/>
            <p:extLst>
              <p:ext uri="{D42A27DB-BD31-4B8C-83A1-F6EECF244321}">
                <p14:modId xmlns:p14="http://schemas.microsoft.com/office/powerpoint/2010/main" val="852171499"/>
              </p:ext>
            </p:extLst>
          </p:nvPr>
        </p:nvGraphicFramePr>
        <p:xfrm>
          <a:off x="301625" y="1676400"/>
          <a:ext cx="8540750" cy="3782898"/>
        </p:xfrm>
        <a:graphic>
          <a:graphicData uri="http://schemas.openxmlformats.org/drawingml/2006/table">
            <a:tbl>
              <a:tblPr/>
              <a:tblGrid>
                <a:gridCol w="2846388"/>
                <a:gridCol w="2847975"/>
                <a:gridCol w="2846387"/>
              </a:tblGrid>
              <a:tr h="838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Fungsi Bisnis</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smtClean="0">
                          <a:ln>
                            <a:noFill/>
                          </a:ln>
                          <a:solidFill>
                            <a:schemeClr val="tx1"/>
                          </a:solidFill>
                          <a:effectLst>
                            <a:outerShdw blurRad="38100" dist="38100" dir="2700000" algn="tl">
                              <a:srgbClr val="000000"/>
                            </a:outerShdw>
                          </a:effectLst>
                          <a:latin typeface="Arial" pitchFamily="34" charset="0"/>
                        </a:rPr>
                        <a:t>Tujuan</a:t>
                      </a:r>
                      <a:endParaRPr kumimoji="0" lang="en-US" sz="22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Proses Bisnis (tidak berurutan)</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r>
              <a:tr h="294469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smtClean="0">
                          <a:ln>
                            <a:noFill/>
                          </a:ln>
                          <a:solidFill>
                            <a:schemeClr val="tx1"/>
                          </a:solidFill>
                          <a:effectLst/>
                          <a:latin typeface="Arial" pitchFamily="34" charset="0"/>
                        </a:rPr>
                        <a:t>Akuntansi</a:t>
                      </a:r>
                      <a:endParaRPr kumimoji="0" lang="en-US" sz="1800" b="0" i="0" u="none" strike="noStrike" cap="none" normalizeH="0" baseline="0" smtClean="0">
                        <a:ln>
                          <a:noFill/>
                        </a:ln>
                        <a:solidFill>
                          <a:schemeClr val="tx1"/>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smtClean="0">
                          <a:ln>
                            <a:noFill/>
                          </a:ln>
                          <a:solidFill>
                            <a:schemeClr val="tx1"/>
                          </a:solidFill>
                          <a:effectLst/>
                          <a:latin typeface="Arial" pitchFamily="34" charset="0"/>
                        </a:rPr>
                        <a:t>Memelihara catatan/dokumen keuangan</a:t>
                      </a:r>
                      <a:endParaRPr kumimoji="0" lang="en-US" sz="1800" b="0" i="0" u="none" strike="noStrike" cap="none" normalizeH="0" baseline="0" smtClean="0">
                        <a:ln>
                          <a:noFill/>
                        </a:ln>
                        <a:solidFill>
                          <a:schemeClr val="tx1"/>
                        </a:solidFill>
                        <a:effectLst/>
                        <a:latin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Menyimpan, mengelola catatan atau dokumen keuangan seperti faktur, kuitansi, pengeluaran..</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Membuat dokumen akuntansi</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dirty="0" smtClean="0">
                          <a:ln>
                            <a:noFill/>
                          </a:ln>
                          <a:solidFill>
                            <a:schemeClr val="tx1"/>
                          </a:solidFill>
                          <a:effectLst/>
                          <a:latin typeface="Arial" pitchFamily="34" charset="0"/>
                        </a:rPr>
                        <a:t>Catatan: kadang-kadang fungsi keuangan dan akuntansi menjadi satu fungsi saja, karena identik</a:t>
                      </a:r>
                      <a:endParaRPr kumimoji="0" lang="en-US" sz="1800" b="0" i="0" u="none" strike="noStrike" cap="none" normalizeH="0" baseline="0" dirty="0" smtClean="0">
                        <a:ln>
                          <a:noFill/>
                        </a:ln>
                        <a:solidFill>
                          <a:schemeClr val="tx1"/>
                        </a:solidFill>
                        <a:effectLst/>
                        <a:latin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3960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Fungsi Bisnis &amp; Proses Bisnis</a:t>
            </a:r>
            <a:endParaRPr lang="en-US" dirty="0" smtClean="0">
              <a:solidFill>
                <a:schemeClr val="tx2">
                  <a:lumMod val="20000"/>
                  <a:lumOff val="80000"/>
                </a:schemeClr>
              </a:solidFill>
            </a:endParaRPr>
          </a:p>
        </p:txBody>
      </p:sp>
      <p:graphicFrame>
        <p:nvGraphicFramePr>
          <p:cNvPr id="6" name="Group 23"/>
          <p:cNvGraphicFramePr>
            <a:graphicFrameLocks noGrp="1"/>
          </p:cNvGraphicFramePr>
          <p:nvPr>
            <p:ph idx="1"/>
            <p:extLst>
              <p:ext uri="{D42A27DB-BD31-4B8C-83A1-F6EECF244321}">
                <p14:modId xmlns:p14="http://schemas.microsoft.com/office/powerpoint/2010/main" val="3239754895"/>
              </p:ext>
            </p:extLst>
          </p:nvPr>
        </p:nvGraphicFramePr>
        <p:xfrm>
          <a:off x="301625" y="1676400"/>
          <a:ext cx="8540750" cy="4537075"/>
        </p:xfrm>
        <a:graphic>
          <a:graphicData uri="http://schemas.openxmlformats.org/drawingml/2006/table">
            <a:tbl>
              <a:tblPr/>
              <a:tblGrid>
                <a:gridCol w="2846388"/>
                <a:gridCol w="2847975"/>
                <a:gridCol w="2846387"/>
              </a:tblGrid>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Fungsi Bisnis</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smtClean="0">
                          <a:ln>
                            <a:noFill/>
                          </a:ln>
                          <a:solidFill>
                            <a:schemeClr val="tx1"/>
                          </a:solidFill>
                          <a:effectLst>
                            <a:outerShdw blurRad="38100" dist="38100" dir="2700000" algn="tl">
                              <a:srgbClr val="000000"/>
                            </a:outerShdw>
                          </a:effectLst>
                          <a:latin typeface="Arial" pitchFamily="34" charset="0"/>
                        </a:rPr>
                        <a:t>Tujuan</a:t>
                      </a:r>
                      <a:endParaRPr kumimoji="0" lang="en-US" sz="22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Proses Bisnis (tidak berurutan)</a:t>
                      </a:r>
                      <a:endParaRPr kumimoji="0" lang="en-US" sz="22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r>
              <a:tr h="27289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600" b="0" i="0" u="none" strike="noStrike" cap="none" normalizeH="0" baseline="0" smtClean="0">
                          <a:ln>
                            <a:noFill/>
                          </a:ln>
                          <a:solidFill>
                            <a:schemeClr val="tx1"/>
                          </a:solidFill>
                          <a:effectLst/>
                          <a:latin typeface="Arial" pitchFamily="34" charset="0"/>
                        </a:rPr>
                        <a:t>Sumber Daya Manusia</a:t>
                      </a:r>
                      <a:endParaRPr kumimoji="0" lang="en-US" sz="1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600" b="0" i="0" u="none" strike="noStrike" cap="none" normalizeH="0" baseline="0" smtClean="0">
                          <a:ln>
                            <a:noFill/>
                          </a:ln>
                          <a:solidFill>
                            <a:schemeClr val="tx1"/>
                          </a:solidFill>
                          <a:effectLst/>
                          <a:latin typeface="Arial" pitchFamily="34" charset="0"/>
                        </a:rPr>
                        <a:t>Mengelola SDM organisasi</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600" b="0" i="0" u="none" strike="noStrike" cap="none" normalizeH="0" baseline="0" dirty="0" smtClean="0">
                          <a:ln>
                            <a:noFill/>
                          </a:ln>
                          <a:solidFill>
                            <a:schemeClr val="tx1"/>
                          </a:solidFill>
                          <a:effectLst/>
                          <a:latin typeface="Arial" pitchFamily="34" charset="0"/>
                        </a:rPr>
                        <a:t>Menentukan kebutuhan SDM</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600" b="0" i="0" u="none" strike="noStrike" cap="none" normalizeH="0" baseline="0" dirty="0" smtClean="0">
                          <a:ln>
                            <a:noFill/>
                          </a:ln>
                          <a:solidFill>
                            <a:schemeClr val="tx1"/>
                          </a:solidFill>
                          <a:effectLst/>
                          <a:latin typeface="Arial" pitchFamily="34" charset="0"/>
                        </a:rPr>
                        <a:t>Rekruting, training, pengembangan, pemeliharaan SDM</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600" b="0" i="0" u="none" strike="noStrike" cap="none" normalizeH="0" baseline="0" dirty="0" smtClean="0">
                          <a:ln>
                            <a:noFill/>
                          </a:ln>
                          <a:solidFill>
                            <a:schemeClr val="tx1"/>
                          </a:solidFill>
                          <a:effectLst/>
                          <a:latin typeface="Arial" pitchFamily="34" charset="0"/>
                        </a:rPr>
                        <a:t>Menggaji pegawai</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600" b="0" i="0" u="none" strike="noStrike" cap="none" normalizeH="0" baseline="0" dirty="0" smtClean="0">
                          <a:ln>
                            <a:noFill/>
                          </a:ln>
                          <a:solidFill>
                            <a:schemeClr val="tx1"/>
                          </a:solidFill>
                          <a:effectLst/>
                          <a:latin typeface="Arial" pitchFamily="34" charset="0"/>
                        </a:rPr>
                        <a:t>Mencatat keuntungan/kelebihan SDM yang ada</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600" b="0" i="0" u="none" strike="noStrike" cap="none" normalizeH="0" baseline="0" dirty="0" smtClean="0">
                          <a:ln>
                            <a:noFill/>
                          </a:ln>
                          <a:solidFill>
                            <a:schemeClr val="tx1"/>
                          </a:solidFill>
                          <a:effectLst/>
                          <a:latin typeface="Arial" pitchFamily="34" charset="0"/>
                        </a:rPr>
                        <a:t>Mencatat syarat pegawai disiplin dan tidak</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600" b="0" i="0" u="none" strike="noStrike" cap="none" normalizeH="0" baseline="0" dirty="0" smtClean="0">
                          <a:ln>
                            <a:noFill/>
                          </a:ln>
                          <a:solidFill>
                            <a:schemeClr val="tx1"/>
                          </a:solidFill>
                          <a:effectLst/>
                          <a:latin typeface="Arial" pitchFamily="34" charset="0"/>
                        </a:rPr>
                        <a:t>Memelihara dokumen/catatan pegawai</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696090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Fungsi Bisnis &amp; Proses Bisnis</a:t>
            </a:r>
            <a:endParaRPr lang="en-US" dirty="0" smtClean="0">
              <a:solidFill>
                <a:schemeClr val="tx2">
                  <a:lumMod val="20000"/>
                  <a:lumOff val="80000"/>
                </a:schemeClr>
              </a:solidFill>
            </a:endParaRPr>
          </a:p>
        </p:txBody>
      </p:sp>
      <p:graphicFrame>
        <p:nvGraphicFramePr>
          <p:cNvPr id="5" name="Group 17"/>
          <p:cNvGraphicFramePr>
            <a:graphicFrameLocks noGrp="1"/>
          </p:cNvGraphicFramePr>
          <p:nvPr>
            <p:ph idx="1"/>
            <p:extLst>
              <p:ext uri="{D42A27DB-BD31-4B8C-83A1-F6EECF244321}">
                <p14:modId xmlns:p14="http://schemas.microsoft.com/office/powerpoint/2010/main" val="2064389637"/>
              </p:ext>
            </p:extLst>
          </p:nvPr>
        </p:nvGraphicFramePr>
        <p:xfrm>
          <a:off x="301625" y="1676400"/>
          <a:ext cx="8540750" cy="3760788"/>
        </p:xfrm>
        <a:graphic>
          <a:graphicData uri="http://schemas.openxmlformats.org/drawingml/2006/table">
            <a:tbl>
              <a:tblPr/>
              <a:tblGrid>
                <a:gridCol w="2846388"/>
                <a:gridCol w="2847975"/>
                <a:gridCol w="2846387"/>
              </a:tblGrid>
              <a:tr h="1031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Fungsi Bisnis</a:t>
                      </a:r>
                      <a:endPar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1" i="0" u="none" strike="noStrike" cap="none" normalizeH="0" baseline="0" smtClean="0">
                          <a:ln>
                            <a:noFill/>
                          </a:ln>
                          <a:solidFill>
                            <a:schemeClr val="tx1"/>
                          </a:solidFill>
                          <a:effectLst>
                            <a:outerShdw blurRad="38100" dist="38100" dir="2700000" algn="tl">
                              <a:srgbClr val="000000"/>
                            </a:outerShdw>
                          </a:effectLst>
                          <a:latin typeface="Arial" pitchFamily="34" charset="0"/>
                        </a:rPr>
                        <a:t>Tujuan</a:t>
                      </a:r>
                      <a:endParaRPr kumimoji="0" lang="en-US" sz="18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1" i="0" u="none" strike="noStrike" cap="none" normalizeH="0" baseline="0" smtClean="0">
                          <a:ln>
                            <a:noFill/>
                          </a:ln>
                          <a:solidFill>
                            <a:schemeClr val="tx1"/>
                          </a:solidFill>
                          <a:effectLst>
                            <a:outerShdw blurRad="38100" dist="38100" dir="2700000" algn="tl">
                              <a:srgbClr val="000000"/>
                            </a:outerShdw>
                          </a:effectLst>
                          <a:latin typeface="Arial" pitchFamily="34" charset="0"/>
                        </a:rPr>
                        <a:t>Proses Bisnis (tidak berurutan)</a:t>
                      </a:r>
                      <a:endParaRPr kumimoji="0" lang="en-US" sz="1800" b="1"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7D10"/>
                    </a:solidFill>
                  </a:tcPr>
                </a:tc>
              </a:tr>
              <a:tr h="27289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smtClean="0">
                          <a:ln>
                            <a:noFill/>
                          </a:ln>
                          <a:solidFill>
                            <a:schemeClr val="tx1"/>
                          </a:solidFill>
                          <a:effectLst/>
                          <a:latin typeface="Arial" pitchFamily="34" charset="0"/>
                        </a:rPr>
                        <a:t>Penelitian dan Pengembangan/Riset</a:t>
                      </a:r>
                      <a:endParaRPr kumimoji="0" lang="en-US" sz="1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1800" b="0" i="0" u="none" strike="noStrike" cap="none" normalizeH="0" baseline="0" smtClean="0">
                          <a:ln>
                            <a:noFill/>
                          </a:ln>
                          <a:solidFill>
                            <a:schemeClr val="tx1"/>
                          </a:solidFill>
                          <a:effectLst/>
                          <a:latin typeface="Arial" pitchFamily="34" charset="0"/>
                        </a:rPr>
                        <a:t>Menemukan/merumuskan metode, konsep baru</a:t>
                      </a: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Melakukan penelitian terhadap metode baru yang lebih baik</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Menentukan bagaimana produk dibuat</a:t>
                      </a:r>
                    </a:p>
                    <a:p>
                      <a:pPr marL="177800" marR="0" lvl="0" indent="-1778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pPr>
                      <a:r>
                        <a:rPr kumimoji="0" lang="id-ID" sz="1800" b="0" i="0" u="none" strike="noStrike" cap="none" normalizeH="0" baseline="0" dirty="0" smtClean="0">
                          <a:ln>
                            <a:noFill/>
                          </a:ln>
                          <a:solidFill>
                            <a:schemeClr val="tx1"/>
                          </a:solidFill>
                          <a:effectLst/>
                          <a:latin typeface="Arial" pitchFamily="34" charset="0"/>
                        </a:rPr>
                        <a:t>Menentukan bagaimana proses produksi</a:t>
                      </a: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3124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Agenda</a:t>
            </a:r>
            <a:endParaRPr lang="en-US" dirty="0" smtClean="0">
              <a:solidFill>
                <a:schemeClr val="tx2">
                  <a:lumMod val="20000"/>
                  <a:lumOff val="80000"/>
                </a:schemeClr>
              </a:solidFill>
            </a:endParaRPr>
          </a:p>
        </p:txBody>
      </p:sp>
      <p:sp>
        <p:nvSpPr>
          <p:cNvPr id="4099" name="Content Placeholder 2"/>
          <p:cNvSpPr>
            <a:spLocks noGrp="1"/>
          </p:cNvSpPr>
          <p:nvPr>
            <p:ph idx="1"/>
          </p:nvPr>
        </p:nvSpPr>
        <p:spPr>
          <a:xfrm>
            <a:off x="609600" y="3352800"/>
            <a:ext cx="8305800" cy="762000"/>
          </a:xfrm>
        </p:spPr>
        <p:txBody>
          <a:bodyPr/>
          <a:lstStyle/>
          <a:p>
            <a:pPr marL="0" indent="0" eaLnBrk="1" hangingPunct="1">
              <a:buNone/>
            </a:pPr>
            <a:r>
              <a:rPr lang="id-ID" b="1" dirty="0" smtClean="0"/>
              <a:t># 7. Pemodelan</a:t>
            </a:r>
          </a:p>
        </p:txBody>
      </p:sp>
    </p:spTree>
    <p:extLst>
      <p:ext uri="{BB962C8B-B14F-4D97-AF65-F5344CB8AC3E}">
        <p14:creationId xmlns:p14="http://schemas.microsoft.com/office/powerpoint/2010/main" val="11277415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Model &amp; Diagram</a:t>
            </a:r>
            <a:endParaRPr lang="en-US" dirty="0" smtClean="0">
              <a:solidFill>
                <a:schemeClr val="tx2">
                  <a:lumMod val="20000"/>
                  <a:lumOff val="80000"/>
                </a:schemeClr>
              </a:solidFill>
            </a:endParaRPr>
          </a:p>
        </p:txBody>
      </p:sp>
      <p:sp>
        <p:nvSpPr>
          <p:cNvPr id="5" name="Line 3"/>
          <p:cNvSpPr>
            <a:spLocks noChangeShapeType="1"/>
          </p:cNvSpPr>
          <p:nvPr/>
        </p:nvSpPr>
        <p:spPr bwMode="auto">
          <a:xfrm flipV="1">
            <a:off x="4957762" y="3125589"/>
            <a:ext cx="2179638" cy="1257300"/>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6" name="Line 4"/>
          <p:cNvSpPr>
            <a:spLocks noChangeShapeType="1"/>
          </p:cNvSpPr>
          <p:nvPr/>
        </p:nvSpPr>
        <p:spPr bwMode="auto">
          <a:xfrm>
            <a:off x="5102225" y="4581327"/>
            <a:ext cx="2035175" cy="0"/>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7" name="Line 5"/>
          <p:cNvSpPr>
            <a:spLocks noChangeShapeType="1"/>
          </p:cNvSpPr>
          <p:nvPr/>
        </p:nvSpPr>
        <p:spPr bwMode="auto">
          <a:xfrm>
            <a:off x="2289175" y="3409752"/>
            <a:ext cx="2178050" cy="973137"/>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8" name="Line 6"/>
          <p:cNvSpPr>
            <a:spLocks noChangeShapeType="1"/>
          </p:cNvSpPr>
          <p:nvPr/>
        </p:nvSpPr>
        <p:spPr bwMode="auto">
          <a:xfrm flipV="1">
            <a:off x="3100387" y="5082977"/>
            <a:ext cx="1150938" cy="571500"/>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9" name="Line 7"/>
          <p:cNvSpPr>
            <a:spLocks noChangeShapeType="1"/>
          </p:cNvSpPr>
          <p:nvPr/>
        </p:nvSpPr>
        <p:spPr bwMode="auto">
          <a:xfrm>
            <a:off x="3917950" y="2962077"/>
            <a:ext cx="530225" cy="1271587"/>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10" name="Line 8"/>
          <p:cNvSpPr>
            <a:spLocks noChangeShapeType="1"/>
          </p:cNvSpPr>
          <p:nvPr/>
        </p:nvSpPr>
        <p:spPr bwMode="auto">
          <a:xfrm>
            <a:off x="2287587" y="4581327"/>
            <a:ext cx="2035175" cy="0"/>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11" name="Line 9"/>
          <p:cNvSpPr>
            <a:spLocks noChangeShapeType="1"/>
          </p:cNvSpPr>
          <p:nvPr/>
        </p:nvSpPr>
        <p:spPr bwMode="auto">
          <a:xfrm flipH="1">
            <a:off x="4808537" y="2933502"/>
            <a:ext cx="530225" cy="1271587"/>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12" name="Line 10"/>
          <p:cNvSpPr>
            <a:spLocks noChangeShapeType="1"/>
          </p:cNvSpPr>
          <p:nvPr/>
        </p:nvSpPr>
        <p:spPr bwMode="auto">
          <a:xfrm flipH="1" flipV="1">
            <a:off x="4899025" y="4581327"/>
            <a:ext cx="1609725" cy="930275"/>
          </a:xfrm>
          <a:prstGeom prst="line">
            <a:avLst/>
          </a:prstGeom>
          <a:noFill/>
          <a:ln w="9525">
            <a:solidFill>
              <a:schemeClr val="tx1"/>
            </a:solidFill>
            <a:round/>
            <a:headEnd type="none" w="sm" len="sm"/>
            <a:tailEnd type="none" w="sm" len="sm"/>
          </a:ln>
          <a:effectLst/>
        </p:spPr>
        <p:txBody>
          <a:bodyPr wrap="none" anchor="ctr"/>
          <a:lstStyle/>
          <a:p>
            <a:endParaRPr lang="en-US"/>
          </a:p>
        </p:txBody>
      </p:sp>
      <p:sp>
        <p:nvSpPr>
          <p:cNvPr id="15" name="Rectangle 14"/>
          <p:cNvSpPr>
            <a:spLocks noChangeArrowheads="1"/>
          </p:cNvSpPr>
          <p:nvPr/>
        </p:nvSpPr>
        <p:spPr bwMode="auto">
          <a:xfrm>
            <a:off x="3016250" y="2492177"/>
            <a:ext cx="1457325" cy="909637"/>
          </a:xfrm>
          <a:prstGeom prst="rect">
            <a:avLst/>
          </a:prstGeom>
          <a:solidFill>
            <a:srgbClr val="4BAE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Use Case</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16" name="Rectangle 15"/>
          <p:cNvSpPr>
            <a:spLocks noChangeArrowheads="1"/>
          </p:cNvSpPr>
          <p:nvPr/>
        </p:nvSpPr>
        <p:spPr bwMode="auto">
          <a:xfrm>
            <a:off x="3159125" y="2635052"/>
            <a:ext cx="1458912" cy="909637"/>
          </a:xfrm>
          <a:prstGeom prst="rect">
            <a:avLst/>
          </a:prstGeom>
          <a:solidFill>
            <a:srgbClr val="4BAE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spcBef>
                <a:spcPct val="0"/>
              </a:spcBef>
              <a:buClr>
                <a:srgbClr val="F6BF69"/>
              </a:buClr>
              <a:buFont typeface="Monotype Sorts" pitchFamily="2" charset="2"/>
              <a:buNone/>
            </a:pPr>
            <a:r>
              <a:rPr lang="en-US" sz="1700">
                <a:solidFill>
                  <a:schemeClr val="tx2">
                    <a:lumMod val="20000"/>
                    <a:lumOff val="80000"/>
                  </a:schemeClr>
                </a:solidFill>
                <a:latin typeface="Arial Narrow" pitchFamily="34" charset="0"/>
              </a:rPr>
              <a:t>Use Case</a:t>
            </a:r>
          </a:p>
          <a:p>
            <a:pPr marL="384175" indent="-384175" algn="ctr" defTabSz="903288">
              <a:spcBef>
                <a:spcPct val="0"/>
              </a:spcBef>
              <a:buClr>
                <a:srgbClr val="F6BF69"/>
              </a:buClr>
              <a:buFont typeface="Monotype Sorts" pitchFamily="2" charset="2"/>
              <a:buNone/>
            </a:pPr>
            <a:r>
              <a:rPr lang="en-US" sz="1700">
                <a:solidFill>
                  <a:schemeClr val="tx2">
                    <a:lumMod val="20000"/>
                    <a:lumOff val="80000"/>
                  </a:schemeClr>
                </a:solidFill>
                <a:latin typeface="Arial Narrow" pitchFamily="34" charset="0"/>
              </a:rPr>
              <a:t>Diagrams</a:t>
            </a:r>
            <a:endParaRPr lang="en-US" sz="1700" b="0">
              <a:solidFill>
                <a:schemeClr val="tx2">
                  <a:lumMod val="20000"/>
                  <a:lumOff val="80000"/>
                </a:schemeClr>
              </a:solidFill>
              <a:effectLst>
                <a:outerShdw blurRad="38100" dist="38100" dir="2700000" algn="tl">
                  <a:srgbClr val="000000"/>
                </a:outerShdw>
              </a:effectLst>
              <a:latin typeface="Arial Narrow" pitchFamily="34" charset="0"/>
            </a:endParaRPr>
          </a:p>
        </p:txBody>
      </p:sp>
      <p:sp>
        <p:nvSpPr>
          <p:cNvPr id="18" name="Rectangle 18"/>
          <p:cNvSpPr>
            <a:spLocks noChangeArrowheads="1"/>
          </p:cNvSpPr>
          <p:nvPr/>
        </p:nvSpPr>
        <p:spPr bwMode="auto">
          <a:xfrm>
            <a:off x="830262" y="4151114"/>
            <a:ext cx="1458913" cy="909638"/>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Scenario</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19" name="Rectangle 19"/>
          <p:cNvSpPr>
            <a:spLocks noChangeArrowheads="1"/>
          </p:cNvSpPr>
          <p:nvPr/>
        </p:nvSpPr>
        <p:spPr bwMode="auto">
          <a:xfrm>
            <a:off x="974725" y="4295577"/>
            <a:ext cx="1458912" cy="90805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Collaboration</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21" name="Rectangle 20"/>
          <p:cNvSpPr>
            <a:spLocks noChangeArrowheads="1"/>
          </p:cNvSpPr>
          <p:nvPr/>
        </p:nvSpPr>
        <p:spPr bwMode="auto">
          <a:xfrm>
            <a:off x="6992937" y="4151114"/>
            <a:ext cx="1458913" cy="90805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State</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22" name="Rectangle 21"/>
          <p:cNvSpPr>
            <a:spLocks noChangeArrowheads="1"/>
          </p:cNvSpPr>
          <p:nvPr/>
        </p:nvSpPr>
        <p:spPr bwMode="auto">
          <a:xfrm>
            <a:off x="7137400" y="4293989"/>
            <a:ext cx="1458912" cy="909638"/>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Component</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p>
        </p:txBody>
      </p:sp>
      <p:sp>
        <p:nvSpPr>
          <p:cNvPr id="24" name="Rectangle 26"/>
          <p:cNvSpPr>
            <a:spLocks noChangeArrowheads="1"/>
          </p:cNvSpPr>
          <p:nvPr/>
        </p:nvSpPr>
        <p:spPr bwMode="auto">
          <a:xfrm>
            <a:off x="5868987" y="5463977"/>
            <a:ext cx="1457325" cy="908050"/>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spcBef>
                <a:spcPct val="0"/>
              </a:spcBef>
              <a:buClr>
                <a:srgbClr val="F6BF69"/>
              </a:buClr>
              <a:buFont typeface="Monotype Sorts" pitchFamily="2" charset="2"/>
              <a:buNone/>
            </a:pPr>
            <a:r>
              <a:rPr lang="en-US" sz="1300">
                <a:solidFill>
                  <a:schemeClr val="bg2"/>
                </a:solidFill>
                <a:latin typeface="Arial Narrow" pitchFamily="34" charset="0"/>
              </a:rPr>
              <a:t>Component</a:t>
            </a:r>
          </a:p>
          <a:p>
            <a:pPr marL="384175" indent="-384175" algn="ctr" defTabSz="903288">
              <a:spcBef>
                <a:spcPct val="0"/>
              </a:spcBef>
              <a:buClr>
                <a:srgbClr val="F6BF69"/>
              </a:buClr>
              <a:buFont typeface="Monotype Sorts" pitchFamily="2" charset="2"/>
              <a:buNone/>
            </a:pPr>
            <a:r>
              <a:rPr lang="en-US" sz="1300">
                <a:solidFill>
                  <a:schemeClr val="bg2"/>
                </a:solidFill>
                <a:latin typeface="Arial Narrow" pitchFamily="34" charset="0"/>
              </a:rPr>
              <a:t>Diagrams</a:t>
            </a:r>
            <a:endParaRPr lang="en-US" sz="2300" b="0">
              <a:effectLst>
                <a:outerShdw blurRad="38100" dist="38100" dir="2700000" algn="tl">
                  <a:srgbClr val="000000"/>
                </a:outerShdw>
              </a:effectLst>
              <a:latin typeface="Arial Narrow" pitchFamily="34" charset="0"/>
            </a:endParaRPr>
          </a:p>
        </p:txBody>
      </p:sp>
      <p:sp>
        <p:nvSpPr>
          <p:cNvPr id="25" name="Rectangle 27"/>
          <p:cNvSpPr>
            <a:spLocks noChangeArrowheads="1"/>
          </p:cNvSpPr>
          <p:nvPr/>
        </p:nvSpPr>
        <p:spPr bwMode="auto">
          <a:xfrm>
            <a:off x="6011862" y="5606852"/>
            <a:ext cx="1458913" cy="908050"/>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Deployment</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2300" b="0">
              <a:effectLst>
                <a:outerShdw blurRad="38100" dist="38100" dir="2700000" algn="tl">
                  <a:srgbClr val="000000"/>
                </a:outerShdw>
              </a:effectLst>
              <a:latin typeface="Arial Narrow" pitchFamily="34" charset="0"/>
            </a:endParaRPr>
          </a:p>
        </p:txBody>
      </p:sp>
      <p:sp>
        <p:nvSpPr>
          <p:cNvPr id="27" name="Rectangle 30"/>
          <p:cNvSpPr>
            <a:spLocks noChangeArrowheads="1"/>
          </p:cNvSpPr>
          <p:nvPr/>
        </p:nvSpPr>
        <p:spPr bwMode="auto">
          <a:xfrm>
            <a:off x="6992937" y="2644577"/>
            <a:ext cx="1458913" cy="908050"/>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State</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28" name="Rectangle 31"/>
          <p:cNvSpPr>
            <a:spLocks noChangeArrowheads="1"/>
          </p:cNvSpPr>
          <p:nvPr/>
        </p:nvSpPr>
        <p:spPr bwMode="auto">
          <a:xfrm>
            <a:off x="7137400" y="2787452"/>
            <a:ext cx="1458912" cy="909637"/>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Object</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30" name="Rectangle 34"/>
          <p:cNvSpPr>
            <a:spLocks noChangeArrowheads="1"/>
          </p:cNvSpPr>
          <p:nvPr/>
        </p:nvSpPr>
        <p:spPr bwMode="auto">
          <a:xfrm>
            <a:off x="1497012" y="5510014"/>
            <a:ext cx="1458913" cy="909638"/>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Scenario</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31" name="Rectangle 35"/>
          <p:cNvSpPr>
            <a:spLocks noChangeArrowheads="1"/>
          </p:cNvSpPr>
          <p:nvPr/>
        </p:nvSpPr>
        <p:spPr bwMode="auto">
          <a:xfrm>
            <a:off x="1641475" y="5654477"/>
            <a:ext cx="1458912" cy="908050"/>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Statechart</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33" name="Rectangle 38"/>
          <p:cNvSpPr>
            <a:spLocks noChangeArrowheads="1"/>
          </p:cNvSpPr>
          <p:nvPr/>
        </p:nvSpPr>
        <p:spPr bwMode="auto">
          <a:xfrm>
            <a:off x="1192212" y="2825552"/>
            <a:ext cx="1457325" cy="909637"/>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Use Case</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34" name="Rectangle 39"/>
          <p:cNvSpPr>
            <a:spLocks noChangeArrowheads="1"/>
          </p:cNvSpPr>
          <p:nvPr/>
        </p:nvSpPr>
        <p:spPr bwMode="auto">
          <a:xfrm>
            <a:off x="1335087" y="2968427"/>
            <a:ext cx="1458913" cy="909637"/>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Sequence</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37" name="Rectangle 43"/>
          <p:cNvSpPr>
            <a:spLocks noChangeArrowheads="1"/>
          </p:cNvSpPr>
          <p:nvPr/>
        </p:nvSpPr>
        <p:spPr bwMode="auto">
          <a:xfrm>
            <a:off x="4933950" y="2443162"/>
            <a:ext cx="1458912" cy="909638"/>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Class</a:t>
            </a:r>
          </a:p>
          <a:p>
            <a:pPr marL="384175" indent="-384175" algn="ctr" defTabSz="903288">
              <a:spcBef>
                <a:spcPct val="0"/>
              </a:spcBef>
              <a:buClr>
                <a:srgbClr val="F6BF69"/>
              </a:buClr>
              <a:buFont typeface="Monotype Sorts" pitchFamily="2" charset="2"/>
              <a:buNone/>
            </a:pPr>
            <a:r>
              <a:rPr lang="en-US" sz="1700">
                <a:solidFill>
                  <a:schemeClr val="bg2"/>
                </a:solidFill>
                <a:latin typeface="Arial Narrow" pitchFamily="34" charset="0"/>
              </a:rPr>
              <a:t>Diagrams</a:t>
            </a:r>
            <a:endParaRPr lang="en-US" sz="1700" b="0">
              <a:effectLst>
                <a:outerShdw blurRad="38100" dist="38100" dir="2700000" algn="tl">
                  <a:srgbClr val="000000"/>
                </a:outerShdw>
              </a:effectLst>
              <a:latin typeface="Arial Narrow" pitchFamily="34" charset="0"/>
            </a:endParaRPr>
          </a:p>
        </p:txBody>
      </p:sp>
      <p:sp>
        <p:nvSpPr>
          <p:cNvPr id="38" name="Line 44"/>
          <p:cNvSpPr>
            <a:spLocks noChangeShapeType="1"/>
          </p:cNvSpPr>
          <p:nvPr/>
        </p:nvSpPr>
        <p:spPr bwMode="auto">
          <a:xfrm>
            <a:off x="4645025" y="5105400"/>
            <a:ext cx="0" cy="450850"/>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0" name="Text Box 47"/>
          <p:cNvSpPr txBox="1">
            <a:spLocks noChangeArrowheads="1"/>
          </p:cNvSpPr>
          <p:nvPr/>
        </p:nvSpPr>
        <p:spPr bwMode="auto">
          <a:xfrm>
            <a:off x="533400" y="1578114"/>
            <a:ext cx="7501905" cy="707886"/>
          </a:xfrm>
          <a:prstGeom prst="rect">
            <a:avLst/>
          </a:prstGeom>
          <a:noFill/>
          <a:ln w="12700">
            <a:noFill/>
            <a:miter lim="800000"/>
            <a:headEnd type="none" w="sm" len="sm"/>
            <a:tailEnd type="none" w="lg" len="lg"/>
          </a:ln>
          <a:effectLst/>
        </p:spPr>
        <p:txBody>
          <a:bodyPr wrap="square">
            <a:spAutoFit/>
          </a:bodyPr>
          <a:lstStyle/>
          <a:p>
            <a:pPr>
              <a:lnSpc>
                <a:spcPct val="100000"/>
              </a:lnSpc>
              <a:spcBef>
                <a:spcPct val="0"/>
              </a:spcBef>
            </a:pPr>
            <a:r>
              <a:rPr lang="id-ID" sz="2000" b="1" dirty="0" smtClean="0">
                <a:latin typeface="Arial Narrow" pitchFamily="34" charset="0"/>
              </a:rPr>
              <a:t>Model adalah deskripsi lengkap dari sebuah system. Dalam UML terdapat beberapa diagram seperti ditunjukkan sbb:</a:t>
            </a:r>
            <a:endParaRPr lang="en-US" sz="2000" b="1" dirty="0">
              <a:latin typeface="Arial Narrow" pitchFamily="34" charset="0"/>
            </a:endParaRPr>
          </a:p>
        </p:txBody>
      </p:sp>
      <p:sp>
        <p:nvSpPr>
          <p:cNvPr id="41" name="AutoShape 48"/>
          <p:cNvSpPr>
            <a:spLocks noChangeArrowheads="1"/>
          </p:cNvSpPr>
          <p:nvPr/>
        </p:nvSpPr>
        <p:spPr bwMode="auto">
          <a:xfrm>
            <a:off x="3971925" y="3914577"/>
            <a:ext cx="1281112" cy="1195387"/>
          </a:xfrm>
          <a:prstGeom prst="can">
            <a:avLst>
              <a:gd name="adj" fmla="val 39255"/>
            </a:avLst>
          </a:prstGeom>
          <a:ln>
            <a:headEnd/>
            <a:tailEnd/>
          </a:ln>
        </p:spPr>
        <p:style>
          <a:lnRef idx="3">
            <a:schemeClr val="lt1"/>
          </a:lnRef>
          <a:fillRef idx="1">
            <a:schemeClr val="accent2"/>
          </a:fillRef>
          <a:effectRef idx="1">
            <a:schemeClr val="accent2"/>
          </a:effectRef>
          <a:fontRef idx="minor">
            <a:schemeClr val="lt1"/>
          </a:fontRef>
        </p:style>
        <p:txBody>
          <a:bodyPr wrap="none" lIns="107950" tIns="53975" rIns="107950" bIns="53975" anchor="ctr"/>
          <a:lstStyle/>
          <a:p>
            <a:pPr algn="ctr"/>
            <a:r>
              <a:rPr lang="id-ID" dirty="0" smtClean="0"/>
              <a:t>Model</a:t>
            </a:r>
            <a:endParaRPr lang="en-US" dirty="0"/>
          </a:p>
        </p:txBody>
      </p:sp>
      <p:sp>
        <p:nvSpPr>
          <p:cNvPr id="45" name="Rectangle 44"/>
          <p:cNvSpPr>
            <a:spLocks noChangeArrowheads="1"/>
          </p:cNvSpPr>
          <p:nvPr/>
        </p:nvSpPr>
        <p:spPr bwMode="auto">
          <a:xfrm>
            <a:off x="3886200" y="5638800"/>
            <a:ext cx="1458912" cy="909638"/>
          </a:xfrm>
          <a:prstGeom prst="rect">
            <a:avLst/>
          </a:prstGeom>
          <a:solidFill>
            <a:srgbClr val="4BAE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spcBef>
                <a:spcPct val="0"/>
              </a:spcBef>
              <a:buClr>
                <a:srgbClr val="F6BF69"/>
              </a:buClr>
              <a:buFont typeface="Monotype Sorts" pitchFamily="2" charset="2"/>
              <a:buNone/>
            </a:pPr>
            <a:r>
              <a:rPr lang="en-US" sz="1700">
                <a:solidFill>
                  <a:schemeClr val="tx2">
                    <a:lumMod val="20000"/>
                    <a:lumOff val="80000"/>
                  </a:schemeClr>
                </a:solidFill>
                <a:latin typeface="Arial Narrow" pitchFamily="34" charset="0"/>
              </a:rPr>
              <a:t>Activity</a:t>
            </a:r>
          </a:p>
          <a:p>
            <a:pPr marL="384175" indent="-384175" algn="ctr" defTabSz="903288">
              <a:spcBef>
                <a:spcPct val="0"/>
              </a:spcBef>
              <a:buClr>
                <a:srgbClr val="F6BF69"/>
              </a:buClr>
              <a:buFont typeface="Monotype Sorts" pitchFamily="2" charset="2"/>
              <a:buNone/>
            </a:pPr>
            <a:r>
              <a:rPr lang="en-US" sz="1700">
                <a:solidFill>
                  <a:schemeClr val="tx2">
                    <a:lumMod val="20000"/>
                    <a:lumOff val="80000"/>
                  </a:schemeClr>
                </a:solidFill>
                <a:latin typeface="Arial Narrow" pitchFamily="34" charset="0"/>
              </a:rPr>
              <a:t>Diagrams</a:t>
            </a:r>
            <a:endParaRPr lang="en-US" sz="1700" b="0">
              <a:solidFill>
                <a:schemeClr val="tx2">
                  <a:lumMod val="20000"/>
                  <a:lumOff val="80000"/>
                </a:schemeClr>
              </a:solidFill>
              <a:effectLst>
                <a:outerShdw blurRad="38100" dist="38100" dir="2700000" algn="tl">
                  <a:srgbClr val="000000"/>
                </a:outerShdw>
              </a:effectLst>
              <a:latin typeface="Arial Narrow" pitchFamily="34" charset="0"/>
            </a:endParaRPr>
          </a:p>
        </p:txBody>
      </p:sp>
    </p:spTree>
    <p:extLst>
      <p:ext uri="{BB962C8B-B14F-4D97-AF65-F5344CB8AC3E}">
        <p14:creationId xmlns:p14="http://schemas.microsoft.com/office/powerpoint/2010/main" val="2618206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252536" y="1412777"/>
            <a:ext cx="10475913" cy="1800200"/>
          </a:xfrm>
          <a:prstGeom prst="rect">
            <a:avLst/>
          </a:prstGeom>
          <a:noFill/>
        </p:spPr>
      </p:pic>
      <p:sp>
        <p:nvSpPr>
          <p:cNvPr id="7" name="TextBox 6"/>
          <p:cNvSpPr txBox="1"/>
          <p:nvPr/>
        </p:nvSpPr>
        <p:spPr>
          <a:xfrm>
            <a:off x="0" y="1772816"/>
            <a:ext cx="8871390" cy="954107"/>
          </a:xfrm>
          <a:prstGeom prst="rect">
            <a:avLst/>
          </a:prstGeom>
          <a:noFill/>
        </p:spPr>
        <p:txBody>
          <a:bodyPr wrap="square" rtlCol="0">
            <a:spAutoFit/>
          </a:bodyPr>
          <a:lstStyle/>
          <a:p>
            <a:pPr marL="534988" lvl="1" indent="-534988" algn="just">
              <a:buFont typeface="Wingdings" pitchFamily="2" charset="2"/>
              <a:buChar char="q"/>
            </a:pPr>
            <a:r>
              <a:rPr lang="en-US" sz="2800" dirty="0" smtClean="0">
                <a:solidFill>
                  <a:srgbClr val="000000"/>
                </a:solidFill>
              </a:rPr>
              <a:t>Suppose we're defining requirements for a weblog content management system (CMS).</a:t>
            </a:r>
          </a:p>
        </p:txBody>
      </p:sp>
      <p:pic>
        <p:nvPicPr>
          <p:cNvPr id="5" name="Picture 43" descr="Blank Headline 1"/>
          <p:cNvPicPr>
            <a:picLocks noChangeAspect="1" noChangeArrowheads="1"/>
          </p:cNvPicPr>
          <p:nvPr/>
        </p:nvPicPr>
        <p:blipFill>
          <a:blip r:embed="rId2" cstate="print">
            <a:grayscl/>
          </a:blip>
          <a:srcRect/>
          <a:stretch>
            <a:fillRect/>
          </a:stretch>
        </p:blipFill>
        <p:spPr bwMode="auto">
          <a:xfrm>
            <a:off x="-252536" y="3284984"/>
            <a:ext cx="10475913" cy="3573016"/>
          </a:xfrm>
          <a:prstGeom prst="rect">
            <a:avLst/>
          </a:prstGeom>
          <a:noFill/>
        </p:spPr>
      </p:pic>
      <p:sp>
        <p:nvSpPr>
          <p:cNvPr id="6" name="TextBox 5"/>
          <p:cNvSpPr txBox="1"/>
          <p:nvPr/>
        </p:nvSpPr>
        <p:spPr>
          <a:xfrm>
            <a:off x="0" y="3645023"/>
            <a:ext cx="8871390" cy="2246769"/>
          </a:xfrm>
          <a:prstGeom prst="rect">
            <a:avLst/>
          </a:prstGeom>
          <a:noFill/>
        </p:spPr>
        <p:txBody>
          <a:bodyPr wrap="square" rtlCol="0">
            <a:spAutoFit/>
          </a:bodyPr>
          <a:lstStyle/>
          <a:p>
            <a:pPr marL="0" lvl="1" algn="just"/>
            <a:r>
              <a:rPr lang="en-US" sz="2800" b="1" u="sng" dirty="0" smtClean="0">
                <a:solidFill>
                  <a:srgbClr val="000000"/>
                </a:solidFill>
              </a:rPr>
              <a:t>Requirement A.1</a:t>
            </a:r>
            <a:endParaRPr lang="en-US" sz="2800" u="sng" dirty="0" smtClean="0">
              <a:solidFill>
                <a:srgbClr val="000000"/>
              </a:solidFill>
            </a:endParaRPr>
          </a:p>
          <a:p>
            <a:pPr marL="0" lvl="1" algn="just"/>
            <a:r>
              <a:rPr lang="en-US" sz="2800" dirty="0" smtClean="0">
                <a:solidFill>
                  <a:srgbClr val="000000"/>
                </a:solidFill>
              </a:rPr>
              <a:t>The content management system shall allow an administrator to create a new blog account, provided the personal details of the new blogger are verified using the author credentials database.</a:t>
            </a:r>
          </a:p>
        </p:txBody>
      </p:sp>
      <p:sp>
        <p:nvSpPr>
          <p:cNvPr id="8"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en-US" sz="3200" b="1" dirty="0" smtClean="0">
                <a:solidFill>
                  <a:schemeClr val="tx2">
                    <a:lumMod val="20000"/>
                    <a:lumOff val="80000"/>
                  </a:schemeClr>
                </a:solidFill>
                <a:latin typeface="+mj-lt"/>
                <a:ea typeface="Gungsuh" pitchFamily="18" charset="-127"/>
              </a:rPr>
              <a:t>Capturing A System Req.</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4254774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252536" y="1412776"/>
            <a:ext cx="10475913" cy="3312368"/>
          </a:xfrm>
          <a:prstGeom prst="rect">
            <a:avLst/>
          </a:prstGeom>
          <a:noFill/>
        </p:spPr>
      </p:pic>
      <p:sp>
        <p:nvSpPr>
          <p:cNvPr id="17412"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en-US" sz="3200" b="1" dirty="0" smtClean="0">
                <a:solidFill>
                  <a:schemeClr val="tx2">
                    <a:lumMod val="20000"/>
                    <a:lumOff val="80000"/>
                  </a:schemeClr>
                </a:solidFill>
                <a:latin typeface="+mj-lt"/>
                <a:ea typeface="Gungsuh" pitchFamily="18" charset="-127"/>
              </a:rPr>
              <a:t>Capturing A System Req.</a:t>
            </a:r>
            <a:endParaRPr lang="en-GB" sz="3200" b="1" dirty="0">
              <a:solidFill>
                <a:schemeClr val="tx2">
                  <a:lumMod val="20000"/>
                  <a:lumOff val="80000"/>
                </a:schemeClr>
              </a:solidFill>
              <a:latin typeface="+mj-lt"/>
              <a:ea typeface="Gungsuh" pitchFamily="18" charset="-127"/>
            </a:endParaRPr>
          </a:p>
        </p:txBody>
      </p:sp>
      <p:sp>
        <p:nvSpPr>
          <p:cNvPr id="7" name="TextBox 6"/>
          <p:cNvSpPr txBox="1"/>
          <p:nvPr/>
        </p:nvSpPr>
        <p:spPr>
          <a:xfrm>
            <a:off x="0" y="1628800"/>
            <a:ext cx="8871390" cy="2677656"/>
          </a:xfrm>
          <a:prstGeom prst="rect">
            <a:avLst/>
          </a:prstGeom>
          <a:noFill/>
        </p:spPr>
        <p:txBody>
          <a:bodyPr wrap="square" rtlCol="0">
            <a:spAutoFit/>
          </a:bodyPr>
          <a:lstStyle/>
          <a:p>
            <a:pPr marL="534988" lvl="1" indent="-534988" algn="just"/>
            <a:r>
              <a:rPr lang="en-US" sz="2400" b="1" dirty="0" smtClean="0">
                <a:solidFill>
                  <a:srgbClr val="000000"/>
                </a:solidFill>
              </a:rPr>
              <a:t>Outside Your System: Actors</a:t>
            </a:r>
          </a:p>
          <a:p>
            <a:pPr marL="534988" lvl="1" indent="-534988" algn="just">
              <a:buFont typeface="Wingdings" pitchFamily="2" charset="2"/>
              <a:buChar char="q"/>
            </a:pPr>
            <a:r>
              <a:rPr lang="en-US" sz="2400" dirty="0" smtClean="0">
                <a:solidFill>
                  <a:srgbClr val="000000"/>
                </a:solidFill>
              </a:rPr>
              <a:t>An actor is drawn in UML notation using either a "stick man" or a stereotyped box and is labeled with an appropriate name</a:t>
            </a:r>
          </a:p>
          <a:p>
            <a:pPr marL="534988" lvl="1" indent="-534988" algn="just">
              <a:buFont typeface="Wingdings" pitchFamily="2" charset="2"/>
              <a:buChar char="q"/>
            </a:pPr>
            <a:r>
              <a:rPr lang="en-US" sz="2400" dirty="0" smtClean="0">
                <a:solidFill>
                  <a:srgbClr val="000000"/>
                </a:solidFill>
              </a:rPr>
              <a:t>Not all actors are obvious external systems or people that interact with your system. An example of a common tricky actor is the system clock</a:t>
            </a:r>
          </a:p>
        </p:txBody>
      </p:sp>
      <p:pic>
        <p:nvPicPr>
          <p:cNvPr id="1026" name="Picture 2"/>
          <p:cNvPicPr>
            <a:picLocks noChangeAspect="1" noChangeArrowheads="1"/>
          </p:cNvPicPr>
          <p:nvPr/>
        </p:nvPicPr>
        <p:blipFill>
          <a:blip r:embed="rId3" cstate="print"/>
          <a:srcRect/>
          <a:stretch>
            <a:fillRect/>
          </a:stretch>
        </p:blipFill>
        <p:spPr bwMode="auto">
          <a:xfrm>
            <a:off x="4211960" y="4581128"/>
            <a:ext cx="4637597" cy="19931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09215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252536" y="1412776"/>
            <a:ext cx="10475913" cy="792088"/>
          </a:xfrm>
          <a:prstGeom prst="rect">
            <a:avLst/>
          </a:prstGeom>
          <a:noFill/>
        </p:spPr>
      </p:pic>
      <p:sp>
        <p:nvSpPr>
          <p:cNvPr id="7" name="TextBox 6"/>
          <p:cNvSpPr txBox="1"/>
          <p:nvPr/>
        </p:nvSpPr>
        <p:spPr>
          <a:xfrm>
            <a:off x="0" y="1556792"/>
            <a:ext cx="8871390" cy="461665"/>
          </a:xfrm>
          <a:prstGeom prst="rect">
            <a:avLst/>
          </a:prstGeom>
          <a:noFill/>
        </p:spPr>
        <p:txBody>
          <a:bodyPr wrap="square" rtlCol="0">
            <a:spAutoFit/>
          </a:bodyPr>
          <a:lstStyle/>
          <a:p>
            <a:pPr marL="534988" lvl="1" indent="-534988" algn="just"/>
            <a:r>
              <a:rPr lang="en-US" sz="2400" b="1" dirty="0" smtClean="0">
                <a:solidFill>
                  <a:srgbClr val="000000"/>
                </a:solidFill>
              </a:rPr>
              <a:t>Identify Actors</a:t>
            </a:r>
          </a:p>
        </p:txBody>
      </p:sp>
      <p:pic>
        <p:nvPicPr>
          <p:cNvPr id="2050" name="Picture 2"/>
          <p:cNvPicPr>
            <a:picLocks noChangeAspect="1" noChangeArrowheads="1"/>
          </p:cNvPicPr>
          <p:nvPr/>
        </p:nvPicPr>
        <p:blipFill>
          <a:blip r:embed="rId3" cstate="print"/>
          <a:srcRect/>
          <a:stretch>
            <a:fillRect/>
          </a:stretch>
        </p:blipFill>
        <p:spPr bwMode="auto">
          <a:xfrm>
            <a:off x="3491880" y="1340768"/>
            <a:ext cx="5488285" cy="5352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en-US" sz="3200" b="1" dirty="0" smtClean="0">
                <a:solidFill>
                  <a:schemeClr val="tx2">
                    <a:lumMod val="20000"/>
                    <a:lumOff val="80000"/>
                  </a:schemeClr>
                </a:solidFill>
                <a:latin typeface="+mj-lt"/>
                <a:ea typeface="Gungsuh" pitchFamily="18" charset="-127"/>
              </a:rPr>
              <a:t>Capturing A System Req.</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18504021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3" descr="Blank Headline 1"/>
          <p:cNvPicPr>
            <a:picLocks noChangeAspect="1" noChangeArrowheads="1"/>
          </p:cNvPicPr>
          <p:nvPr/>
        </p:nvPicPr>
        <p:blipFill>
          <a:blip r:embed="rId2" cstate="print">
            <a:grayscl/>
          </a:blip>
          <a:srcRect/>
          <a:stretch>
            <a:fillRect/>
          </a:stretch>
        </p:blipFill>
        <p:spPr bwMode="auto">
          <a:xfrm>
            <a:off x="-252536" y="1412776"/>
            <a:ext cx="10475913" cy="3960440"/>
          </a:xfrm>
          <a:prstGeom prst="rect">
            <a:avLst/>
          </a:prstGeom>
          <a:noFill/>
        </p:spPr>
      </p:pic>
      <p:sp>
        <p:nvSpPr>
          <p:cNvPr id="8" name="TextBox 7"/>
          <p:cNvSpPr txBox="1"/>
          <p:nvPr/>
        </p:nvSpPr>
        <p:spPr>
          <a:xfrm>
            <a:off x="0" y="1628800"/>
            <a:ext cx="8871390" cy="3046988"/>
          </a:xfrm>
          <a:prstGeom prst="rect">
            <a:avLst/>
          </a:prstGeom>
          <a:noFill/>
        </p:spPr>
        <p:txBody>
          <a:bodyPr wrap="square" rtlCol="0">
            <a:spAutoFit/>
          </a:bodyPr>
          <a:lstStyle/>
          <a:p>
            <a:pPr marL="534988" lvl="1" indent="-534988" algn="just"/>
            <a:r>
              <a:rPr lang="en-US" sz="2400" b="1" dirty="0" smtClean="0">
                <a:solidFill>
                  <a:srgbClr val="000000"/>
                </a:solidFill>
              </a:rPr>
              <a:t>Use Case</a:t>
            </a:r>
          </a:p>
          <a:p>
            <a:pPr marL="534988" lvl="1" indent="-534988" algn="just">
              <a:buFont typeface="Wingdings" pitchFamily="2" charset="2"/>
              <a:buChar char="q"/>
            </a:pPr>
            <a:r>
              <a:rPr lang="en-US" sz="2400" dirty="0" smtClean="0">
                <a:solidFill>
                  <a:srgbClr val="000000"/>
                </a:solidFill>
              </a:rPr>
              <a:t>Once you have captured an initial set of actors that interact with your system, the next step is to find cases where the system is being used to complete a specific job for an actor use cases, in fact. Use cases can be identified from your user's requirements.</a:t>
            </a:r>
          </a:p>
          <a:p>
            <a:pPr marL="534988" lvl="1" indent="-534988" algn="just">
              <a:buFont typeface="Wingdings" pitchFamily="2" charset="2"/>
              <a:buChar char="q"/>
            </a:pPr>
            <a:r>
              <a:rPr lang="en-US" sz="2400" dirty="0" smtClean="0">
                <a:solidFill>
                  <a:srgbClr val="000000"/>
                </a:solidFill>
              </a:rPr>
              <a:t>A use case in UML is drawn as an oval with a name that describes the interaction that it represents</a:t>
            </a:r>
          </a:p>
        </p:txBody>
      </p:sp>
      <p:pic>
        <p:nvPicPr>
          <p:cNvPr id="3074" name="Picture 2"/>
          <p:cNvPicPr>
            <a:picLocks noChangeAspect="1" noChangeArrowheads="1"/>
          </p:cNvPicPr>
          <p:nvPr/>
        </p:nvPicPr>
        <p:blipFill>
          <a:blip r:embed="rId3" cstate="print"/>
          <a:srcRect/>
          <a:stretch>
            <a:fillRect/>
          </a:stretch>
        </p:blipFill>
        <p:spPr bwMode="auto">
          <a:xfrm>
            <a:off x="4788024" y="5085184"/>
            <a:ext cx="3053911" cy="1368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en-US" sz="3200" b="1" dirty="0" smtClean="0">
                <a:solidFill>
                  <a:schemeClr val="tx2">
                    <a:lumMod val="20000"/>
                    <a:lumOff val="80000"/>
                  </a:schemeClr>
                </a:solidFill>
                <a:latin typeface="+mj-lt"/>
                <a:ea typeface="Gungsuh" pitchFamily="18" charset="-127"/>
              </a:rPr>
              <a:t>Capturing A System Req.</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42547577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3" descr="Blank Headline 1"/>
          <p:cNvPicPr>
            <a:picLocks noChangeAspect="1" noChangeArrowheads="1"/>
          </p:cNvPicPr>
          <p:nvPr/>
        </p:nvPicPr>
        <p:blipFill>
          <a:blip r:embed="rId2" cstate="print">
            <a:grayscl/>
          </a:blip>
          <a:srcRect/>
          <a:stretch>
            <a:fillRect/>
          </a:stretch>
        </p:blipFill>
        <p:spPr bwMode="auto">
          <a:xfrm>
            <a:off x="-252536" y="1412776"/>
            <a:ext cx="10475913" cy="1944216"/>
          </a:xfrm>
          <a:prstGeom prst="rect">
            <a:avLst/>
          </a:prstGeom>
          <a:noFill/>
        </p:spPr>
      </p:pic>
      <p:sp>
        <p:nvSpPr>
          <p:cNvPr id="8" name="TextBox 7"/>
          <p:cNvSpPr txBox="1"/>
          <p:nvPr/>
        </p:nvSpPr>
        <p:spPr>
          <a:xfrm>
            <a:off x="0" y="1628800"/>
            <a:ext cx="8871390" cy="1200329"/>
          </a:xfrm>
          <a:prstGeom prst="rect">
            <a:avLst/>
          </a:prstGeom>
          <a:noFill/>
        </p:spPr>
        <p:txBody>
          <a:bodyPr wrap="square" rtlCol="0">
            <a:spAutoFit/>
          </a:bodyPr>
          <a:lstStyle/>
          <a:p>
            <a:pPr marL="534988" lvl="1" indent="-534988" algn="just"/>
            <a:r>
              <a:rPr lang="en-US" sz="2400" b="1" dirty="0" smtClean="0">
                <a:solidFill>
                  <a:srgbClr val="000000"/>
                </a:solidFill>
              </a:rPr>
              <a:t>Communication Line</a:t>
            </a:r>
          </a:p>
          <a:p>
            <a:pPr marL="534988" lvl="1" indent="-534988" algn="just">
              <a:buFont typeface="Wingdings" pitchFamily="2" charset="2"/>
              <a:buChar char="q"/>
            </a:pPr>
            <a:r>
              <a:rPr lang="en-US" sz="2400" dirty="0" smtClean="0">
                <a:solidFill>
                  <a:srgbClr val="000000"/>
                </a:solidFill>
              </a:rPr>
              <a:t>A communication line connects an actor and a use case to show the actor participating in the use case.</a:t>
            </a:r>
          </a:p>
        </p:txBody>
      </p:sp>
      <p:pic>
        <p:nvPicPr>
          <p:cNvPr id="4099" name="Picture 3"/>
          <p:cNvPicPr>
            <a:picLocks noChangeAspect="1" noChangeArrowheads="1"/>
          </p:cNvPicPr>
          <p:nvPr/>
        </p:nvPicPr>
        <p:blipFill>
          <a:blip r:embed="rId3" cstate="print"/>
          <a:srcRect/>
          <a:stretch>
            <a:fillRect/>
          </a:stretch>
        </p:blipFill>
        <p:spPr bwMode="auto">
          <a:xfrm>
            <a:off x="3707904" y="3356992"/>
            <a:ext cx="5130517" cy="2654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en-US" sz="3200" b="1" dirty="0" smtClean="0">
                <a:solidFill>
                  <a:schemeClr val="tx2">
                    <a:lumMod val="20000"/>
                    <a:lumOff val="80000"/>
                  </a:schemeClr>
                </a:solidFill>
                <a:latin typeface="+mj-lt"/>
                <a:ea typeface="Gungsuh" pitchFamily="18" charset="-127"/>
              </a:rPr>
              <a:t>Capturing A System Req.</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1606322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Pengertian APB</a:t>
            </a:r>
            <a:endParaRPr lang="en-US" dirty="0" smtClean="0"/>
          </a:p>
        </p:txBody>
      </p:sp>
      <p:sp>
        <p:nvSpPr>
          <p:cNvPr id="5" name="Content Placeholder 2"/>
          <p:cNvSpPr txBox="1">
            <a:spLocks/>
          </p:cNvSpPr>
          <p:nvPr/>
        </p:nvSpPr>
        <p:spPr bwMode="auto">
          <a:xfrm>
            <a:off x="457200" y="1625352"/>
            <a:ext cx="8229600" cy="226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id-ID" dirty="0" smtClean="0"/>
              <a:t>Analisa proses bisnis adalah evaluasi yang dilakukan terhadap kegiatan proses  bisnis perusahaan untuk mengindentifikasi dampak kegiatan tersebut.</a:t>
            </a:r>
          </a:p>
        </p:txBody>
      </p:sp>
    </p:spTree>
    <p:extLst>
      <p:ext uri="{BB962C8B-B14F-4D97-AF65-F5344CB8AC3E}">
        <p14:creationId xmlns:p14="http://schemas.microsoft.com/office/powerpoint/2010/main" val="1507727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3" descr="Blank Headline 1"/>
          <p:cNvPicPr>
            <a:picLocks noChangeAspect="1" noChangeArrowheads="1"/>
          </p:cNvPicPr>
          <p:nvPr/>
        </p:nvPicPr>
        <p:blipFill>
          <a:blip r:embed="rId2" cstate="print">
            <a:grayscl/>
          </a:blip>
          <a:srcRect/>
          <a:stretch>
            <a:fillRect/>
          </a:stretch>
        </p:blipFill>
        <p:spPr bwMode="auto">
          <a:xfrm>
            <a:off x="-252536" y="1124744"/>
            <a:ext cx="10475913" cy="648072"/>
          </a:xfrm>
          <a:prstGeom prst="rect">
            <a:avLst/>
          </a:prstGeom>
          <a:noFill/>
        </p:spPr>
      </p:pic>
      <p:sp>
        <p:nvSpPr>
          <p:cNvPr id="8" name="TextBox 7"/>
          <p:cNvSpPr txBox="1"/>
          <p:nvPr/>
        </p:nvSpPr>
        <p:spPr>
          <a:xfrm>
            <a:off x="0" y="1268760"/>
            <a:ext cx="8871390" cy="461665"/>
          </a:xfrm>
          <a:prstGeom prst="rect">
            <a:avLst/>
          </a:prstGeom>
          <a:noFill/>
        </p:spPr>
        <p:txBody>
          <a:bodyPr wrap="square" rtlCol="0">
            <a:spAutoFit/>
          </a:bodyPr>
          <a:lstStyle/>
          <a:p>
            <a:pPr marL="534988" lvl="1" indent="-534988" algn="just"/>
            <a:r>
              <a:rPr lang="en-US" sz="2400" b="1" dirty="0" smtClean="0">
                <a:solidFill>
                  <a:srgbClr val="000000"/>
                </a:solidFill>
              </a:rPr>
              <a:t>Use Case Description</a:t>
            </a:r>
          </a:p>
        </p:txBody>
      </p:sp>
      <p:pic>
        <p:nvPicPr>
          <p:cNvPr id="5122" name="Picture 2"/>
          <p:cNvPicPr>
            <a:picLocks noChangeAspect="1" noChangeArrowheads="1"/>
          </p:cNvPicPr>
          <p:nvPr/>
        </p:nvPicPr>
        <p:blipFill>
          <a:blip r:embed="rId3" cstate="print"/>
          <a:srcRect/>
          <a:stretch>
            <a:fillRect/>
          </a:stretch>
        </p:blipFill>
        <p:spPr bwMode="auto">
          <a:xfrm>
            <a:off x="179512" y="1844824"/>
            <a:ext cx="8686800" cy="496252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7"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en-US" sz="3200" b="1" dirty="0" smtClean="0">
                <a:solidFill>
                  <a:schemeClr val="tx2">
                    <a:lumMod val="20000"/>
                    <a:lumOff val="80000"/>
                  </a:schemeClr>
                </a:solidFill>
                <a:latin typeface="+mj-lt"/>
                <a:ea typeface="Gungsuh" pitchFamily="18" charset="-127"/>
              </a:rPr>
              <a:t>Capturing A System Req.</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3590601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3" descr="Blank Headline 1"/>
          <p:cNvPicPr>
            <a:picLocks noChangeAspect="1" noChangeArrowheads="1"/>
          </p:cNvPicPr>
          <p:nvPr/>
        </p:nvPicPr>
        <p:blipFill>
          <a:blip r:embed="rId2" cstate="print">
            <a:grayscl/>
          </a:blip>
          <a:srcRect/>
          <a:stretch>
            <a:fillRect/>
          </a:stretch>
        </p:blipFill>
        <p:spPr bwMode="auto">
          <a:xfrm>
            <a:off x="-252536" y="1196752"/>
            <a:ext cx="10475913" cy="3456384"/>
          </a:xfrm>
          <a:prstGeom prst="rect">
            <a:avLst/>
          </a:prstGeom>
          <a:noFill/>
        </p:spPr>
      </p:pic>
      <p:sp>
        <p:nvSpPr>
          <p:cNvPr id="9" name="TextBox 8"/>
          <p:cNvSpPr txBox="1"/>
          <p:nvPr/>
        </p:nvSpPr>
        <p:spPr>
          <a:xfrm>
            <a:off x="0" y="1412776"/>
            <a:ext cx="8871390" cy="2677656"/>
          </a:xfrm>
          <a:prstGeom prst="rect">
            <a:avLst/>
          </a:prstGeom>
          <a:noFill/>
        </p:spPr>
        <p:txBody>
          <a:bodyPr wrap="square" rtlCol="0">
            <a:spAutoFit/>
          </a:bodyPr>
          <a:lstStyle/>
          <a:p>
            <a:pPr marL="534988" lvl="1" indent="-534988" algn="just"/>
            <a:r>
              <a:rPr lang="en-US" sz="2400" b="1" dirty="0" smtClean="0">
                <a:solidFill>
                  <a:srgbClr val="000000"/>
                </a:solidFill>
              </a:rPr>
              <a:t>The &lt;&lt;include&gt;&gt; Relationship </a:t>
            </a:r>
          </a:p>
          <a:p>
            <a:pPr marL="534988" lvl="1" indent="-534988" algn="just">
              <a:buFont typeface="Wingdings" pitchFamily="2" charset="2"/>
              <a:buChar char="q"/>
            </a:pPr>
            <a:r>
              <a:rPr lang="en-US" sz="2400" dirty="0" smtClean="0">
                <a:solidFill>
                  <a:srgbClr val="000000"/>
                </a:solidFill>
              </a:rPr>
              <a:t>The &lt;&lt;include&gt;&gt; relationship declares that the use case at the head of the dotted arrow completely reuses all of the steps from the use case being included.</a:t>
            </a:r>
          </a:p>
          <a:p>
            <a:pPr marL="534988" lvl="1" indent="-534988" algn="just">
              <a:buFont typeface="Wingdings" pitchFamily="2" charset="2"/>
              <a:buChar char="q"/>
            </a:pPr>
            <a:r>
              <a:rPr lang="en-US" sz="2400" dirty="0" smtClean="0">
                <a:solidFill>
                  <a:srgbClr val="000000"/>
                </a:solidFill>
              </a:rPr>
              <a:t>Create a new Blog Account and Create a new Personal Wiki completely reuse all of the steps declared in the Check Identity use case</a:t>
            </a:r>
          </a:p>
        </p:txBody>
      </p:sp>
      <p:pic>
        <p:nvPicPr>
          <p:cNvPr id="6146" name="Picture 2"/>
          <p:cNvPicPr>
            <a:picLocks noChangeAspect="1" noChangeArrowheads="1"/>
          </p:cNvPicPr>
          <p:nvPr/>
        </p:nvPicPr>
        <p:blipFill>
          <a:blip r:embed="rId3" cstate="print"/>
          <a:srcRect/>
          <a:stretch>
            <a:fillRect/>
          </a:stretch>
        </p:blipFill>
        <p:spPr bwMode="auto">
          <a:xfrm>
            <a:off x="4613399" y="3717032"/>
            <a:ext cx="4445249" cy="309371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6"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id-ID" sz="3200" b="1" dirty="0" smtClean="0">
                <a:solidFill>
                  <a:schemeClr val="tx2">
                    <a:lumMod val="20000"/>
                    <a:lumOff val="80000"/>
                  </a:schemeClr>
                </a:solidFill>
                <a:latin typeface="+mj-lt"/>
                <a:ea typeface="Gungsuh" pitchFamily="18" charset="-127"/>
              </a:rPr>
              <a:t>Use Case Relationship</a:t>
            </a:r>
            <a:r>
              <a:rPr lang="en-US" sz="3200" b="1" dirty="0" smtClean="0">
                <a:solidFill>
                  <a:schemeClr val="tx2">
                    <a:lumMod val="20000"/>
                    <a:lumOff val="80000"/>
                  </a:schemeClr>
                </a:solidFill>
                <a:latin typeface="+mj-lt"/>
                <a:ea typeface="Gungsuh" pitchFamily="18" charset="-127"/>
              </a:rPr>
              <a:t>.</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22951090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3" descr="Blank Headline 1"/>
          <p:cNvPicPr>
            <a:picLocks noChangeAspect="1" noChangeArrowheads="1"/>
          </p:cNvPicPr>
          <p:nvPr/>
        </p:nvPicPr>
        <p:blipFill>
          <a:blip r:embed="rId2" cstate="print">
            <a:grayscl/>
          </a:blip>
          <a:srcRect/>
          <a:stretch>
            <a:fillRect/>
          </a:stretch>
        </p:blipFill>
        <p:spPr bwMode="auto">
          <a:xfrm>
            <a:off x="-252536" y="1196752"/>
            <a:ext cx="10475913" cy="2088232"/>
          </a:xfrm>
          <a:prstGeom prst="rect">
            <a:avLst/>
          </a:prstGeom>
          <a:noFill/>
        </p:spPr>
      </p:pic>
      <p:sp>
        <p:nvSpPr>
          <p:cNvPr id="9" name="TextBox 8"/>
          <p:cNvSpPr txBox="1"/>
          <p:nvPr/>
        </p:nvSpPr>
        <p:spPr>
          <a:xfrm>
            <a:off x="0" y="1412776"/>
            <a:ext cx="8871390" cy="1569660"/>
          </a:xfrm>
          <a:prstGeom prst="rect">
            <a:avLst/>
          </a:prstGeom>
          <a:noFill/>
        </p:spPr>
        <p:txBody>
          <a:bodyPr wrap="square" rtlCol="0">
            <a:spAutoFit/>
          </a:bodyPr>
          <a:lstStyle/>
          <a:p>
            <a:pPr marL="534988" lvl="1" indent="-534988" algn="just"/>
            <a:r>
              <a:rPr lang="en-US" sz="2400" b="1" dirty="0" smtClean="0">
                <a:solidFill>
                  <a:srgbClr val="000000"/>
                </a:solidFill>
              </a:rPr>
              <a:t>The &lt;&lt;extend&gt;&gt; Relationship </a:t>
            </a:r>
          </a:p>
          <a:p>
            <a:pPr marL="534988" lvl="1" indent="-534988" algn="just">
              <a:buFont typeface="Wingdings" pitchFamily="2" charset="2"/>
              <a:buChar char="q"/>
            </a:pPr>
            <a:r>
              <a:rPr lang="en-US" sz="2400" dirty="0" smtClean="0">
                <a:solidFill>
                  <a:srgbClr val="000000"/>
                </a:solidFill>
              </a:rPr>
              <a:t>similar to the &lt;&lt;include&gt;&gt; relationship, but that this reuse was optional and dependent either on a runtime or system implementation decision </a:t>
            </a:r>
          </a:p>
        </p:txBody>
      </p:sp>
      <p:pic>
        <p:nvPicPr>
          <p:cNvPr id="7170" name="Picture 2"/>
          <p:cNvPicPr>
            <a:picLocks noChangeAspect="1" noChangeArrowheads="1"/>
          </p:cNvPicPr>
          <p:nvPr/>
        </p:nvPicPr>
        <p:blipFill>
          <a:blip r:embed="rId3" cstate="print"/>
          <a:srcRect/>
          <a:stretch>
            <a:fillRect/>
          </a:stretch>
        </p:blipFill>
        <p:spPr bwMode="auto">
          <a:xfrm>
            <a:off x="4130351" y="2708920"/>
            <a:ext cx="4823149" cy="3931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171" name="Picture 3"/>
          <p:cNvPicPr>
            <a:picLocks noChangeAspect="1" noChangeArrowheads="1"/>
          </p:cNvPicPr>
          <p:nvPr/>
        </p:nvPicPr>
        <p:blipFill>
          <a:blip r:embed="rId4" cstate="print"/>
          <a:srcRect/>
          <a:stretch>
            <a:fillRect/>
          </a:stretch>
        </p:blipFill>
        <p:spPr bwMode="auto">
          <a:xfrm>
            <a:off x="133792" y="3429000"/>
            <a:ext cx="3810070" cy="1224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id-ID" sz="3200" b="1" dirty="0" smtClean="0">
                <a:solidFill>
                  <a:schemeClr val="tx2">
                    <a:lumMod val="20000"/>
                    <a:lumOff val="80000"/>
                  </a:schemeClr>
                </a:solidFill>
                <a:latin typeface="+mj-lt"/>
                <a:ea typeface="Gungsuh" pitchFamily="18" charset="-127"/>
              </a:rPr>
              <a:t>Use Case Relationship</a:t>
            </a:r>
            <a:r>
              <a:rPr lang="en-US" sz="3200" b="1" dirty="0" smtClean="0">
                <a:solidFill>
                  <a:schemeClr val="tx2">
                    <a:lumMod val="20000"/>
                    <a:lumOff val="80000"/>
                  </a:schemeClr>
                </a:solidFill>
                <a:latin typeface="+mj-lt"/>
                <a:ea typeface="Gungsuh" pitchFamily="18" charset="-127"/>
              </a:rPr>
              <a:t>.</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15130438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3" descr="Blank Headline 1"/>
          <p:cNvPicPr>
            <a:picLocks noChangeAspect="1" noChangeArrowheads="1"/>
          </p:cNvPicPr>
          <p:nvPr/>
        </p:nvPicPr>
        <p:blipFill>
          <a:blip r:embed="rId2" cstate="print">
            <a:grayscl/>
          </a:blip>
          <a:srcRect/>
          <a:stretch>
            <a:fillRect/>
          </a:stretch>
        </p:blipFill>
        <p:spPr bwMode="auto">
          <a:xfrm>
            <a:off x="-252536" y="1690936"/>
            <a:ext cx="10475913" cy="4176464"/>
          </a:xfrm>
          <a:prstGeom prst="rect">
            <a:avLst/>
          </a:prstGeom>
          <a:noFill/>
        </p:spPr>
      </p:pic>
      <p:sp>
        <p:nvSpPr>
          <p:cNvPr id="4" name="TextBox 3"/>
          <p:cNvSpPr txBox="1"/>
          <p:nvPr/>
        </p:nvSpPr>
        <p:spPr>
          <a:xfrm>
            <a:off x="0" y="2275344"/>
            <a:ext cx="8871390" cy="2677656"/>
          </a:xfrm>
          <a:prstGeom prst="rect">
            <a:avLst/>
          </a:prstGeom>
          <a:noFill/>
        </p:spPr>
        <p:txBody>
          <a:bodyPr wrap="square" rtlCol="0">
            <a:spAutoFit/>
          </a:bodyPr>
          <a:lstStyle/>
          <a:p>
            <a:pPr marL="457200" indent="-457200">
              <a:buFont typeface="Wingdings" pitchFamily="2" charset="2"/>
              <a:buChar char="q"/>
            </a:pPr>
            <a:r>
              <a:rPr lang="en-US" sz="2800" dirty="0" smtClean="0">
                <a:solidFill>
                  <a:srgbClr val="000000"/>
                </a:solidFill>
              </a:rPr>
              <a:t>A diagram that shows a set of use cases and actors, and their relationships.</a:t>
            </a:r>
          </a:p>
          <a:p>
            <a:pPr marL="457200" indent="-457200">
              <a:buFont typeface="Wingdings" pitchFamily="2" charset="2"/>
              <a:buChar char="q"/>
            </a:pPr>
            <a:r>
              <a:rPr lang="en-US" sz="2800" dirty="0" smtClean="0">
                <a:solidFill>
                  <a:srgbClr val="000000"/>
                </a:solidFill>
              </a:rPr>
              <a:t>Central to modeling the functions of the system.</a:t>
            </a:r>
          </a:p>
          <a:p>
            <a:pPr marL="457200" indent="-457200">
              <a:buFont typeface="Wingdings" pitchFamily="2" charset="2"/>
              <a:buChar char="q"/>
            </a:pPr>
            <a:r>
              <a:rPr lang="en-US" sz="2800" dirty="0" smtClean="0">
                <a:solidFill>
                  <a:srgbClr val="000000"/>
                </a:solidFill>
              </a:rPr>
              <a:t>Used to visualize the functions of a system, so that users can comprehend how to use the system and developers can understand how to implement it.</a:t>
            </a:r>
          </a:p>
        </p:txBody>
      </p:sp>
      <p:sp>
        <p:nvSpPr>
          <p:cNvPr id="6"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id-ID" sz="3200" b="1" dirty="0" smtClean="0">
                <a:solidFill>
                  <a:schemeClr val="tx2">
                    <a:lumMod val="20000"/>
                    <a:lumOff val="80000"/>
                  </a:schemeClr>
                </a:solidFill>
                <a:latin typeface="+mj-lt"/>
                <a:ea typeface="Gungsuh" pitchFamily="18" charset="-127"/>
              </a:rPr>
              <a:t>Use Case Diagram</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25684491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3" descr="Blank Headline 1"/>
          <p:cNvPicPr>
            <a:picLocks noChangeAspect="1" noChangeArrowheads="1"/>
          </p:cNvPicPr>
          <p:nvPr/>
        </p:nvPicPr>
        <p:blipFill>
          <a:blip r:embed="rId2" cstate="print">
            <a:grayscl/>
          </a:blip>
          <a:srcRect/>
          <a:stretch>
            <a:fillRect/>
          </a:stretch>
        </p:blipFill>
        <p:spPr bwMode="auto">
          <a:xfrm>
            <a:off x="-252536" y="1330153"/>
            <a:ext cx="10475913" cy="5832647"/>
          </a:xfrm>
          <a:prstGeom prst="rect">
            <a:avLst/>
          </a:prstGeom>
          <a:noFill/>
        </p:spPr>
      </p:pic>
      <p:sp>
        <p:nvSpPr>
          <p:cNvPr id="4" name="TextBox 3"/>
          <p:cNvSpPr txBox="1"/>
          <p:nvPr/>
        </p:nvSpPr>
        <p:spPr>
          <a:xfrm>
            <a:off x="0" y="1762201"/>
            <a:ext cx="8871390" cy="4832092"/>
          </a:xfrm>
          <a:prstGeom prst="rect">
            <a:avLst/>
          </a:prstGeom>
          <a:noFill/>
        </p:spPr>
        <p:txBody>
          <a:bodyPr wrap="square" rtlCol="0">
            <a:spAutoFit/>
          </a:bodyPr>
          <a:lstStyle/>
          <a:p>
            <a:pPr marL="457200" indent="-457200"/>
            <a:r>
              <a:rPr lang="en-US" sz="2800" dirty="0" smtClean="0">
                <a:solidFill>
                  <a:srgbClr val="000000"/>
                </a:solidFill>
              </a:rPr>
              <a:t>Components:</a:t>
            </a:r>
          </a:p>
          <a:p>
            <a:pPr marL="514350" indent="-514350">
              <a:buFont typeface="+mj-lt"/>
              <a:buAutoNum type="arabicParenR"/>
            </a:pPr>
            <a:r>
              <a:rPr lang="en-US" sz="2800" dirty="0" smtClean="0">
                <a:solidFill>
                  <a:srgbClr val="000000"/>
                </a:solidFill>
              </a:rPr>
              <a:t>use cases</a:t>
            </a:r>
          </a:p>
          <a:p>
            <a:pPr marL="514350" indent="-514350">
              <a:buFont typeface="+mj-lt"/>
              <a:buAutoNum type="arabicParenR"/>
            </a:pPr>
            <a:r>
              <a:rPr lang="en-US" sz="2800" dirty="0" smtClean="0">
                <a:solidFill>
                  <a:srgbClr val="000000"/>
                </a:solidFill>
              </a:rPr>
              <a:t>actors</a:t>
            </a:r>
          </a:p>
          <a:p>
            <a:pPr marL="514350" indent="-514350">
              <a:buFont typeface="+mj-lt"/>
              <a:buAutoNum type="arabicParenR"/>
            </a:pPr>
            <a:r>
              <a:rPr lang="en-US" sz="2800" dirty="0" smtClean="0">
                <a:solidFill>
                  <a:srgbClr val="000000"/>
                </a:solidFill>
              </a:rPr>
              <a:t>relationships:</a:t>
            </a:r>
          </a:p>
          <a:p>
            <a:pPr marL="1143000" lvl="1" indent="-563563">
              <a:buFont typeface="Wingdings" pitchFamily="2" charset="2"/>
              <a:buChar char="q"/>
            </a:pPr>
            <a:r>
              <a:rPr lang="en-US" sz="2800" dirty="0" smtClean="0">
                <a:solidFill>
                  <a:srgbClr val="000000"/>
                </a:solidFill>
              </a:rPr>
              <a:t>use cases:</a:t>
            </a:r>
          </a:p>
          <a:p>
            <a:pPr marL="1828800" lvl="3" indent="-457200">
              <a:buFont typeface="Arial" pitchFamily="34" charset="0"/>
              <a:buChar char="•"/>
            </a:pPr>
            <a:r>
              <a:rPr lang="en-US" sz="2800" dirty="0" smtClean="0">
                <a:solidFill>
                  <a:srgbClr val="000000"/>
                </a:solidFill>
              </a:rPr>
              <a:t>generalization</a:t>
            </a:r>
          </a:p>
          <a:p>
            <a:pPr marL="1828800" lvl="3" indent="-457200">
              <a:buFont typeface="Arial" pitchFamily="34" charset="0"/>
              <a:buChar char="•"/>
            </a:pPr>
            <a:r>
              <a:rPr lang="en-US" sz="2800" dirty="0" smtClean="0">
                <a:solidFill>
                  <a:srgbClr val="000000"/>
                </a:solidFill>
              </a:rPr>
              <a:t>dependency: include, extend</a:t>
            </a:r>
          </a:p>
          <a:p>
            <a:pPr marL="1143000" indent="-563563">
              <a:buFont typeface="Wingdings" pitchFamily="2" charset="2"/>
              <a:buChar char="q"/>
            </a:pPr>
            <a:r>
              <a:rPr lang="en-US" sz="2800" dirty="0" smtClean="0">
                <a:solidFill>
                  <a:srgbClr val="000000"/>
                </a:solidFill>
              </a:rPr>
              <a:t>actors:</a:t>
            </a:r>
          </a:p>
          <a:p>
            <a:pPr marL="1828800" lvl="3" indent="-457200">
              <a:buFont typeface="Arial" pitchFamily="34" charset="0"/>
              <a:buChar char="•"/>
            </a:pPr>
            <a:r>
              <a:rPr lang="en-US" sz="2800" dirty="0" smtClean="0">
                <a:solidFill>
                  <a:srgbClr val="000000"/>
                </a:solidFill>
              </a:rPr>
              <a:t>generalization</a:t>
            </a:r>
          </a:p>
          <a:p>
            <a:pPr marL="1143000" indent="-563563">
              <a:buFont typeface="Wingdings" pitchFamily="2" charset="2"/>
              <a:buChar char="q"/>
            </a:pPr>
            <a:r>
              <a:rPr lang="en-US" sz="2800" dirty="0" smtClean="0">
                <a:solidFill>
                  <a:srgbClr val="000000"/>
                </a:solidFill>
              </a:rPr>
              <a:t>use cases – actors:</a:t>
            </a:r>
          </a:p>
          <a:p>
            <a:pPr marL="1828800" lvl="3" indent="-457200">
              <a:buFont typeface="Arial" pitchFamily="34" charset="0"/>
              <a:buChar char="•"/>
            </a:pPr>
            <a:r>
              <a:rPr lang="en-US" sz="2800" dirty="0" smtClean="0">
                <a:solidFill>
                  <a:srgbClr val="000000"/>
                </a:solidFill>
              </a:rPr>
              <a:t>association</a:t>
            </a:r>
          </a:p>
        </p:txBody>
      </p:sp>
      <p:sp>
        <p:nvSpPr>
          <p:cNvPr id="5" name="Text Box 4"/>
          <p:cNvSpPr txBox="1">
            <a:spLocks noChangeAspect="1" noChangeArrowheads="1"/>
          </p:cNvSpPr>
          <p:nvPr/>
        </p:nvSpPr>
        <p:spPr bwMode="auto">
          <a:xfrm>
            <a:off x="3048000" y="431800"/>
            <a:ext cx="5772150" cy="863600"/>
          </a:xfrm>
          <a:prstGeom prst="rect">
            <a:avLst/>
          </a:prstGeom>
          <a:noFill/>
          <a:ln w="9525">
            <a:noFill/>
            <a:miter lim="800000"/>
            <a:headEnd/>
            <a:tailEnd/>
          </a:ln>
          <a:effectLst/>
        </p:spPr>
        <p:txBody>
          <a:bodyPr anchor="ctr"/>
          <a:lstStyle/>
          <a:p>
            <a:pPr eaLnBrk="1" hangingPunct="1"/>
            <a:r>
              <a:rPr lang="id-ID" sz="3200" b="1" dirty="0" smtClean="0">
                <a:solidFill>
                  <a:schemeClr val="tx2">
                    <a:lumMod val="20000"/>
                    <a:lumOff val="80000"/>
                  </a:schemeClr>
                </a:solidFill>
                <a:latin typeface="+mj-lt"/>
                <a:ea typeface="Gungsuh" pitchFamily="18" charset="-127"/>
              </a:rPr>
              <a:t>Use Case Diagram</a:t>
            </a:r>
            <a:endParaRPr lang="en-GB" sz="3200" b="1"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11525860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solidFill>
                  <a:schemeClr val="tx2">
                    <a:lumMod val="20000"/>
                    <a:lumOff val="80000"/>
                  </a:schemeClr>
                </a:solidFill>
              </a:rPr>
              <a:t>Aktivity Diagram</a:t>
            </a:r>
            <a:endParaRPr lang="en-US" dirty="0" smtClean="0">
              <a:solidFill>
                <a:schemeClr val="tx2">
                  <a:lumMod val="20000"/>
                  <a:lumOff val="80000"/>
                </a:schemeClr>
              </a:solidFill>
            </a:endParaRPr>
          </a:p>
        </p:txBody>
      </p:sp>
      <p:sp>
        <p:nvSpPr>
          <p:cNvPr id="2" name="Content Placeholder 1"/>
          <p:cNvSpPr>
            <a:spLocks noGrp="1"/>
          </p:cNvSpPr>
          <p:nvPr>
            <p:ph idx="1"/>
          </p:nvPr>
        </p:nvSpPr>
        <p:spPr/>
        <p:txBody>
          <a:bodyPr/>
          <a:lstStyle/>
          <a:p>
            <a:pPr algn="just"/>
            <a:r>
              <a:rPr lang="id-ID" sz="2200" dirty="0"/>
              <a:t>Digunakan untuk menggambarkan Proses Bisnis </a:t>
            </a:r>
            <a:r>
              <a:rPr lang="id-ID" sz="2200" dirty="0" smtClean="0"/>
              <a:t>sistem </a:t>
            </a:r>
            <a:r>
              <a:rPr lang="id-ID" sz="2200" dirty="0"/>
              <a:t>yang baru (komputerize</a:t>
            </a:r>
            <a:r>
              <a:rPr lang="id-ID" sz="2200" dirty="0" smtClean="0"/>
              <a:t>).</a:t>
            </a:r>
          </a:p>
          <a:p>
            <a:pPr algn="just"/>
            <a:r>
              <a:rPr lang="id-ID" sz="2200" dirty="0" smtClean="0"/>
              <a:t>Activity diagram digunakan </a:t>
            </a:r>
            <a:r>
              <a:rPr lang="id-ID" sz="2200" dirty="0"/>
              <a:t>untuk memodelkan perilaku di dalam </a:t>
            </a:r>
            <a:r>
              <a:rPr lang="id-ID" sz="2200" dirty="0" smtClean="0"/>
              <a:t>suatu bisnis</a:t>
            </a:r>
            <a:r>
              <a:rPr lang="id-ID" sz="2200" dirty="0"/>
              <a:t>.  Activity </a:t>
            </a:r>
            <a:r>
              <a:rPr lang="id-ID" sz="2200" dirty="0" smtClean="0"/>
              <a:t>diagram dapat </a:t>
            </a:r>
            <a:r>
              <a:rPr lang="id-ID" sz="2200" dirty="0"/>
              <a:t>dilihat </a:t>
            </a:r>
            <a:r>
              <a:rPr lang="id-ID" sz="2200" dirty="0" smtClean="0"/>
              <a:t>sebagai </a:t>
            </a:r>
            <a:r>
              <a:rPr lang="id-ID" sz="2200" dirty="0"/>
              <a:t>sebuah  sophisticated data flow diagram  (DFD) yang digunakan pada analisis structural. </a:t>
            </a:r>
            <a:r>
              <a:rPr lang="id-ID" sz="2200" dirty="0" smtClean="0"/>
              <a:t>Akan tetapi</a:t>
            </a:r>
            <a:r>
              <a:rPr lang="id-ID" sz="2200" dirty="0"/>
              <a:t>, </a:t>
            </a:r>
            <a:r>
              <a:rPr lang="id-ID" sz="2200" dirty="0" smtClean="0"/>
              <a:t>berbeda </a:t>
            </a:r>
            <a:r>
              <a:rPr lang="id-ID" sz="2200" dirty="0"/>
              <a:t>dengan DFD, activity </a:t>
            </a:r>
            <a:r>
              <a:rPr lang="id-ID" sz="2200" dirty="0" smtClean="0"/>
              <a:t>diagram mempunyai </a:t>
            </a:r>
            <a:r>
              <a:rPr lang="id-ID" sz="2200" dirty="0"/>
              <a:t>notasi untuk memodelkan aktivitas yang berlangsung secara </a:t>
            </a:r>
            <a:r>
              <a:rPr lang="id-ID" sz="2200" dirty="0" smtClean="0"/>
              <a:t>paralel</a:t>
            </a:r>
            <a:r>
              <a:rPr lang="id-ID" sz="2200" dirty="0"/>
              <a:t>, bersamaan, dan juga proses pengambilan keputusan yang kompleks. </a:t>
            </a:r>
            <a:endParaRPr lang="id-ID" sz="2200" dirty="0" smtClean="0"/>
          </a:p>
        </p:txBody>
      </p:sp>
    </p:spTree>
    <p:extLst>
      <p:ext uri="{BB962C8B-B14F-4D97-AF65-F5344CB8AC3E}">
        <p14:creationId xmlns:p14="http://schemas.microsoft.com/office/powerpoint/2010/main" val="29434069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108520" y="1272953"/>
            <a:ext cx="6768752" cy="2232247"/>
          </a:xfrm>
          <a:prstGeom prst="rect">
            <a:avLst/>
          </a:prstGeom>
          <a:noFill/>
        </p:spPr>
      </p:pic>
      <p:sp>
        <p:nvSpPr>
          <p:cNvPr id="7" name="TextBox 6"/>
          <p:cNvSpPr txBox="1"/>
          <p:nvPr/>
        </p:nvSpPr>
        <p:spPr>
          <a:xfrm>
            <a:off x="0" y="1554540"/>
            <a:ext cx="5220072" cy="1569660"/>
          </a:xfrm>
          <a:prstGeom prst="rect">
            <a:avLst/>
          </a:prstGeom>
          <a:noFill/>
        </p:spPr>
        <p:txBody>
          <a:bodyPr wrap="square" rtlCol="0">
            <a:spAutoFit/>
          </a:bodyPr>
          <a:lstStyle/>
          <a:p>
            <a:pPr marL="534988" lvl="1" indent="-534988" algn="just">
              <a:buFont typeface="Wingdings" pitchFamily="2" charset="2"/>
              <a:buChar char="q"/>
            </a:pPr>
            <a:r>
              <a:rPr lang="en-US" sz="2400" dirty="0" smtClean="0">
                <a:solidFill>
                  <a:srgbClr val="000000"/>
                </a:solidFill>
              </a:rPr>
              <a:t>An activity diagram is useful here because it helps you to better visualize a use case's steps, especially the branching steps.</a:t>
            </a:r>
          </a:p>
        </p:txBody>
      </p:sp>
      <p:pic>
        <p:nvPicPr>
          <p:cNvPr id="1027" name="Picture 3"/>
          <p:cNvPicPr>
            <a:picLocks noChangeAspect="1" noChangeArrowheads="1"/>
          </p:cNvPicPr>
          <p:nvPr/>
        </p:nvPicPr>
        <p:blipFill>
          <a:blip r:embed="rId3" cstate="print"/>
          <a:srcRect/>
          <a:stretch>
            <a:fillRect/>
          </a:stretch>
        </p:blipFill>
        <p:spPr bwMode="auto">
          <a:xfrm>
            <a:off x="201320" y="3356992"/>
            <a:ext cx="5090760" cy="3359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4" cstate="print"/>
          <a:srcRect/>
          <a:stretch>
            <a:fillRect/>
          </a:stretch>
        </p:blipFill>
        <p:spPr bwMode="auto">
          <a:xfrm>
            <a:off x="5436096" y="1268760"/>
            <a:ext cx="3657600" cy="5513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a:spLocks noGrp="1"/>
          </p:cNvSpPr>
          <p:nvPr>
            <p:ph type="title"/>
          </p:nvPr>
        </p:nvSpPr>
        <p:spPr>
          <a:xfrm>
            <a:off x="2899100" y="381000"/>
            <a:ext cx="6244900" cy="1066800"/>
          </a:xfrm>
        </p:spPr>
        <p:txBody>
          <a:bodyPr/>
          <a:lstStyle/>
          <a:p>
            <a:pPr eaLnBrk="1" hangingPunct="1"/>
            <a:r>
              <a:rPr lang="id-ID" dirty="0" smtClean="0">
                <a:solidFill>
                  <a:schemeClr val="tx2">
                    <a:lumMod val="20000"/>
                    <a:lumOff val="80000"/>
                  </a:schemeClr>
                </a:solidFill>
              </a:rPr>
              <a:t>Activity Diagram Essential</a:t>
            </a:r>
            <a:endParaRPr lang="en-US" dirty="0" smtClean="0">
              <a:solidFill>
                <a:schemeClr val="tx2">
                  <a:lumMod val="20000"/>
                  <a:lumOff val="80000"/>
                </a:schemeClr>
              </a:solidFill>
            </a:endParaRPr>
          </a:p>
        </p:txBody>
      </p:sp>
    </p:spTree>
    <p:extLst>
      <p:ext uri="{BB962C8B-B14F-4D97-AF65-F5344CB8AC3E}">
        <p14:creationId xmlns:p14="http://schemas.microsoft.com/office/powerpoint/2010/main" val="36905590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180528" y="1124744"/>
            <a:ext cx="10404648" cy="2088232"/>
          </a:xfrm>
          <a:prstGeom prst="rect">
            <a:avLst/>
          </a:prstGeom>
          <a:noFill/>
        </p:spPr>
      </p:pic>
      <p:sp>
        <p:nvSpPr>
          <p:cNvPr id="7" name="TextBox 6"/>
          <p:cNvSpPr txBox="1"/>
          <p:nvPr/>
        </p:nvSpPr>
        <p:spPr>
          <a:xfrm>
            <a:off x="0" y="1340768"/>
            <a:ext cx="8892480" cy="1569660"/>
          </a:xfrm>
          <a:prstGeom prst="rect">
            <a:avLst/>
          </a:prstGeom>
          <a:noFill/>
        </p:spPr>
        <p:txBody>
          <a:bodyPr wrap="square" rtlCol="0">
            <a:spAutoFit/>
          </a:bodyPr>
          <a:lstStyle/>
          <a:p>
            <a:pPr marL="534988" lvl="1" indent="-534988" algn="just">
              <a:buFont typeface="Wingdings" pitchFamily="2" charset="2"/>
              <a:buChar char="q"/>
            </a:pPr>
            <a:r>
              <a:rPr lang="en-US" sz="2400" dirty="0" smtClean="0">
                <a:solidFill>
                  <a:srgbClr val="000000"/>
                </a:solidFill>
              </a:rPr>
              <a:t>Actions are active steps in the completion of a process.</a:t>
            </a:r>
          </a:p>
          <a:p>
            <a:pPr marL="534988" lvl="1" indent="-534988" algn="just">
              <a:buFont typeface="Wingdings" pitchFamily="2" charset="2"/>
              <a:buChar char="q"/>
            </a:pPr>
            <a:r>
              <a:rPr lang="en-US" sz="2400" dirty="0" smtClean="0">
                <a:solidFill>
                  <a:srgbClr val="000000"/>
                </a:solidFill>
              </a:rPr>
              <a:t>An activity is the process being modeled, such as washing a car. An action is a step in the overall activity, such as Lather, Rinse, and Dry</a:t>
            </a:r>
          </a:p>
        </p:txBody>
      </p:sp>
      <p:pic>
        <p:nvPicPr>
          <p:cNvPr id="2050" name="Picture 2"/>
          <p:cNvPicPr>
            <a:picLocks noChangeAspect="1" noChangeArrowheads="1"/>
          </p:cNvPicPr>
          <p:nvPr/>
        </p:nvPicPr>
        <p:blipFill>
          <a:blip r:embed="rId3" cstate="print"/>
          <a:srcRect/>
          <a:stretch>
            <a:fillRect/>
          </a:stretch>
        </p:blipFill>
        <p:spPr bwMode="auto">
          <a:xfrm>
            <a:off x="2699793" y="2996952"/>
            <a:ext cx="6399634" cy="37768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p:cNvSpPr>
            <a:spLocks noGrp="1"/>
          </p:cNvSpPr>
          <p:nvPr>
            <p:ph type="title"/>
          </p:nvPr>
        </p:nvSpPr>
        <p:spPr>
          <a:xfrm>
            <a:off x="2975300" y="304800"/>
            <a:ext cx="6244900" cy="1066800"/>
          </a:xfrm>
        </p:spPr>
        <p:txBody>
          <a:bodyPr/>
          <a:lstStyle/>
          <a:p>
            <a:pPr eaLnBrk="1" hangingPunct="1"/>
            <a:r>
              <a:rPr lang="id-ID" dirty="0" smtClean="0">
                <a:solidFill>
                  <a:schemeClr val="tx2">
                    <a:lumMod val="20000"/>
                    <a:lumOff val="80000"/>
                  </a:schemeClr>
                </a:solidFill>
              </a:rPr>
              <a:t>Activity  &amp; Action</a:t>
            </a:r>
            <a:endParaRPr lang="en-US" dirty="0" smtClean="0">
              <a:solidFill>
                <a:schemeClr val="tx2">
                  <a:lumMod val="20000"/>
                  <a:lumOff val="80000"/>
                </a:schemeClr>
              </a:solidFill>
            </a:endParaRPr>
          </a:p>
        </p:txBody>
      </p:sp>
    </p:spTree>
    <p:extLst>
      <p:ext uri="{BB962C8B-B14F-4D97-AF65-F5344CB8AC3E}">
        <p14:creationId xmlns:p14="http://schemas.microsoft.com/office/powerpoint/2010/main" val="7953418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108520" y="1124744"/>
            <a:ext cx="10404648" cy="3312368"/>
          </a:xfrm>
          <a:prstGeom prst="rect">
            <a:avLst/>
          </a:prstGeom>
          <a:noFill/>
        </p:spPr>
      </p:pic>
      <p:sp>
        <p:nvSpPr>
          <p:cNvPr id="7" name="TextBox 6"/>
          <p:cNvSpPr txBox="1"/>
          <p:nvPr/>
        </p:nvSpPr>
        <p:spPr>
          <a:xfrm>
            <a:off x="0" y="1340768"/>
            <a:ext cx="8892480" cy="2677656"/>
          </a:xfrm>
          <a:prstGeom prst="rect">
            <a:avLst/>
          </a:prstGeom>
          <a:noFill/>
        </p:spPr>
        <p:txBody>
          <a:bodyPr wrap="square" rtlCol="0">
            <a:spAutoFit/>
          </a:bodyPr>
          <a:lstStyle/>
          <a:p>
            <a:pPr marL="534988" lvl="1" indent="-534988" algn="just">
              <a:buFont typeface="Wingdings" pitchFamily="2" charset="2"/>
              <a:buChar char="q"/>
            </a:pPr>
            <a:r>
              <a:rPr lang="en-US" sz="2400" i="1" dirty="0" smtClean="0">
                <a:solidFill>
                  <a:srgbClr val="000000"/>
                </a:solidFill>
              </a:rPr>
              <a:t>Decisions</a:t>
            </a:r>
            <a:r>
              <a:rPr lang="en-US" sz="2400" dirty="0" smtClean="0">
                <a:solidFill>
                  <a:srgbClr val="000000"/>
                </a:solidFill>
              </a:rPr>
              <a:t> are used when you want to execute a different sequence of actions depending on a condition. Decisions are drawn as diamond-shaped nodes with one incoming edge and multiple outgoing edges.</a:t>
            </a:r>
          </a:p>
          <a:p>
            <a:pPr marL="534988" lvl="1" indent="-534988" algn="just">
              <a:buFont typeface="Wingdings" pitchFamily="2" charset="2"/>
              <a:buChar char="q"/>
            </a:pPr>
            <a:r>
              <a:rPr lang="en-US" sz="2400" dirty="0" smtClean="0">
                <a:solidFill>
                  <a:srgbClr val="000000"/>
                </a:solidFill>
              </a:rPr>
              <a:t>Each branched edge contains a </a:t>
            </a:r>
            <a:r>
              <a:rPr lang="en-US" sz="2400" i="1" dirty="0" smtClean="0">
                <a:solidFill>
                  <a:srgbClr val="000000"/>
                </a:solidFill>
              </a:rPr>
              <a:t>guard condition</a:t>
            </a:r>
            <a:r>
              <a:rPr lang="en-US" sz="2400" dirty="0" smtClean="0">
                <a:solidFill>
                  <a:srgbClr val="000000"/>
                </a:solidFill>
              </a:rPr>
              <a:t> written in brackets. Guard conditions determine which edge is taken after a decision node.</a:t>
            </a:r>
          </a:p>
        </p:txBody>
      </p:sp>
      <p:pic>
        <p:nvPicPr>
          <p:cNvPr id="3074" name="Picture 2"/>
          <p:cNvPicPr>
            <a:picLocks noChangeAspect="1" noChangeArrowheads="1"/>
          </p:cNvPicPr>
          <p:nvPr/>
        </p:nvPicPr>
        <p:blipFill>
          <a:blip r:embed="rId3" cstate="print"/>
          <a:srcRect/>
          <a:stretch>
            <a:fillRect/>
          </a:stretch>
        </p:blipFill>
        <p:spPr bwMode="auto">
          <a:xfrm>
            <a:off x="3223958" y="3933056"/>
            <a:ext cx="5873558" cy="283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p:cNvSpPr>
            <a:spLocks noGrp="1"/>
          </p:cNvSpPr>
          <p:nvPr>
            <p:ph type="title"/>
          </p:nvPr>
        </p:nvSpPr>
        <p:spPr>
          <a:xfrm>
            <a:off x="2975300" y="304800"/>
            <a:ext cx="6244900" cy="1066800"/>
          </a:xfrm>
        </p:spPr>
        <p:txBody>
          <a:bodyPr/>
          <a:lstStyle/>
          <a:p>
            <a:pPr eaLnBrk="1" hangingPunct="1"/>
            <a:r>
              <a:rPr lang="id-ID" dirty="0" smtClean="0">
                <a:solidFill>
                  <a:schemeClr val="tx2">
                    <a:lumMod val="20000"/>
                    <a:lumOff val="80000"/>
                  </a:schemeClr>
                </a:solidFill>
              </a:rPr>
              <a:t>Decision &amp; Merge</a:t>
            </a:r>
            <a:endParaRPr lang="en-US" dirty="0" smtClean="0">
              <a:solidFill>
                <a:schemeClr val="tx2">
                  <a:lumMod val="20000"/>
                  <a:lumOff val="80000"/>
                </a:schemeClr>
              </a:solidFill>
            </a:endParaRPr>
          </a:p>
        </p:txBody>
      </p:sp>
    </p:spTree>
    <p:extLst>
      <p:ext uri="{BB962C8B-B14F-4D97-AF65-F5344CB8AC3E}">
        <p14:creationId xmlns:p14="http://schemas.microsoft.com/office/powerpoint/2010/main" val="5713375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108520" y="1704256"/>
            <a:ext cx="10404648" cy="3096344"/>
          </a:xfrm>
          <a:prstGeom prst="rect">
            <a:avLst/>
          </a:prstGeom>
          <a:noFill/>
        </p:spPr>
      </p:pic>
      <p:sp>
        <p:nvSpPr>
          <p:cNvPr id="7" name="TextBox 6"/>
          <p:cNvSpPr txBox="1"/>
          <p:nvPr/>
        </p:nvSpPr>
        <p:spPr>
          <a:xfrm>
            <a:off x="0" y="1958876"/>
            <a:ext cx="8892480" cy="2308324"/>
          </a:xfrm>
          <a:prstGeom prst="rect">
            <a:avLst/>
          </a:prstGeom>
          <a:noFill/>
        </p:spPr>
        <p:txBody>
          <a:bodyPr wrap="square" rtlCol="0">
            <a:spAutoFit/>
          </a:bodyPr>
          <a:lstStyle/>
          <a:p>
            <a:pPr marL="534988" lvl="1" indent="-534988" algn="just">
              <a:buFont typeface="Wingdings" pitchFamily="2" charset="2"/>
              <a:buChar char="q"/>
            </a:pPr>
            <a:r>
              <a:rPr lang="en-US" sz="2400" dirty="0" smtClean="0">
                <a:solidFill>
                  <a:srgbClr val="000000"/>
                </a:solidFill>
              </a:rPr>
              <a:t>Sometimes time is a factor in your activity. You may want to model a wait period, such as waiting three days after shipping an order to send a bill. You may also need to model processes that kick off at a regular time interval, such as a system backup that happens every week.</a:t>
            </a:r>
          </a:p>
          <a:p>
            <a:pPr marL="534988" lvl="1" indent="-534988" algn="just">
              <a:buFont typeface="Wingdings" pitchFamily="2" charset="2"/>
              <a:buChar char="q"/>
            </a:pPr>
            <a:r>
              <a:rPr lang="en-US" sz="2400" i="1" dirty="0" smtClean="0">
                <a:solidFill>
                  <a:srgbClr val="000000"/>
                </a:solidFill>
              </a:rPr>
              <a:t>Time events</a:t>
            </a:r>
            <a:r>
              <a:rPr lang="en-US" sz="2400" dirty="0" smtClean="0">
                <a:solidFill>
                  <a:srgbClr val="000000"/>
                </a:solidFill>
              </a:rPr>
              <a:t> are drawn with an hourglass symbol</a:t>
            </a:r>
          </a:p>
        </p:txBody>
      </p:sp>
      <p:pic>
        <p:nvPicPr>
          <p:cNvPr id="4098" name="Picture 2"/>
          <p:cNvPicPr>
            <a:picLocks noChangeAspect="1" noChangeArrowheads="1"/>
          </p:cNvPicPr>
          <p:nvPr/>
        </p:nvPicPr>
        <p:blipFill>
          <a:blip r:embed="rId3" cstate="print"/>
          <a:srcRect/>
          <a:stretch>
            <a:fillRect/>
          </a:stretch>
        </p:blipFill>
        <p:spPr bwMode="auto">
          <a:xfrm>
            <a:off x="2516499" y="5445224"/>
            <a:ext cx="6460615" cy="12374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p:cNvSpPr>
            <a:spLocks noGrp="1"/>
          </p:cNvSpPr>
          <p:nvPr>
            <p:ph type="title"/>
          </p:nvPr>
        </p:nvSpPr>
        <p:spPr>
          <a:xfrm>
            <a:off x="2975300" y="304800"/>
            <a:ext cx="6244900" cy="1066800"/>
          </a:xfrm>
        </p:spPr>
        <p:txBody>
          <a:bodyPr/>
          <a:lstStyle/>
          <a:p>
            <a:pPr eaLnBrk="1" hangingPunct="1"/>
            <a:r>
              <a:rPr lang="id-ID" dirty="0" smtClean="0">
                <a:solidFill>
                  <a:schemeClr val="tx2">
                    <a:lumMod val="20000"/>
                    <a:lumOff val="80000"/>
                  </a:schemeClr>
                </a:solidFill>
              </a:rPr>
              <a:t>Time Event</a:t>
            </a:r>
            <a:endParaRPr lang="en-US" dirty="0" smtClean="0">
              <a:solidFill>
                <a:schemeClr val="tx2">
                  <a:lumMod val="20000"/>
                  <a:lumOff val="80000"/>
                </a:schemeClr>
              </a:solidFill>
            </a:endParaRPr>
          </a:p>
        </p:txBody>
      </p:sp>
    </p:spTree>
    <p:extLst>
      <p:ext uri="{BB962C8B-B14F-4D97-AF65-F5344CB8AC3E}">
        <p14:creationId xmlns:p14="http://schemas.microsoft.com/office/powerpoint/2010/main" val="3067732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Komponen Pembentukan </a:t>
            </a:r>
            <a:endParaRPr lang="en-US" dirty="0" smtClean="0"/>
          </a:p>
        </p:txBody>
      </p:sp>
      <p:graphicFrame>
        <p:nvGraphicFramePr>
          <p:cNvPr id="3" name="Diagram 2"/>
          <p:cNvGraphicFramePr/>
          <p:nvPr>
            <p:extLst>
              <p:ext uri="{D42A27DB-BD31-4B8C-83A1-F6EECF244321}">
                <p14:modId xmlns:p14="http://schemas.microsoft.com/office/powerpoint/2010/main" val="4136536158"/>
              </p:ext>
            </p:extLst>
          </p:nvPr>
        </p:nvGraphicFramePr>
        <p:xfrm>
          <a:off x="1908175" y="1574800"/>
          <a:ext cx="5267325" cy="497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71523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108520" y="1124744"/>
            <a:ext cx="10404648" cy="2880320"/>
          </a:xfrm>
          <a:prstGeom prst="rect">
            <a:avLst/>
          </a:prstGeom>
          <a:noFill/>
        </p:spPr>
      </p:pic>
      <p:sp>
        <p:nvSpPr>
          <p:cNvPr id="17412" name="Text Box 4"/>
          <p:cNvSpPr txBox="1">
            <a:spLocks noChangeAspect="1" noChangeArrowheads="1"/>
          </p:cNvSpPr>
          <p:nvPr/>
        </p:nvSpPr>
        <p:spPr bwMode="auto">
          <a:xfrm>
            <a:off x="2990850" y="457200"/>
            <a:ext cx="5924550" cy="863600"/>
          </a:xfrm>
          <a:prstGeom prst="rect">
            <a:avLst/>
          </a:prstGeom>
          <a:noFill/>
          <a:ln w="9525">
            <a:noFill/>
            <a:miter lim="800000"/>
            <a:headEnd/>
            <a:tailEnd/>
          </a:ln>
          <a:effectLst/>
        </p:spPr>
        <p:txBody>
          <a:bodyPr anchor="ctr"/>
          <a:lstStyle/>
          <a:p>
            <a:pPr eaLnBrk="1" hangingPunct="1"/>
            <a:r>
              <a:rPr lang="en-US" sz="3200" dirty="0" smtClean="0">
                <a:solidFill>
                  <a:schemeClr val="tx2">
                    <a:lumMod val="20000"/>
                    <a:lumOff val="80000"/>
                  </a:schemeClr>
                </a:solidFill>
                <a:latin typeface="+mj-lt"/>
                <a:ea typeface="Gungsuh" pitchFamily="18" charset="-127"/>
              </a:rPr>
              <a:t>Calling Other Activities</a:t>
            </a:r>
            <a:endParaRPr lang="en-GB" sz="3200" dirty="0">
              <a:solidFill>
                <a:schemeClr val="tx2">
                  <a:lumMod val="20000"/>
                  <a:lumOff val="80000"/>
                </a:schemeClr>
              </a:solidFill>
              <a:latin typeface="+mj-lt"/>
              <a:ea typeface="Gungsuh" pitchFamily="18" charset="-127"/>
            </a:endParaRPr>
          </a:p>
        </p:txBody>
      </p:sp>
      <p:sp>
        <p:nvSpPr>
          <p:cNvPr id="7" name="TextBox 6"/>
          <p:cNvSpPr txBox="1"/>
          <p:nvPr/>
        </p:nvSpPr>
        <p:spPr>
          <a:xfrm>
            <a:off x="0" y="1340768"/>
            <a:ext cx="8892480" cy="2308324"/>
          </a:xfrm>
          <a:prstGeom prst="rect">
            <a:avLst/>
          </a:prstGeom>
          <a:noFill/>
        </p:spPr>
        <p:txBody>
          <a:bodyPr wrap="square" rtlCol="0">
            <a:spAutoFit/>
          </a:bodyPr>
          <a:lstStyle/>
          <a:p>
            <a:pPr marL="534988" lvl="1" indent="-534988" algn="just">
              <a:buFont typeface="Wingdings" pitchFamily="2" charset="2"/>
              <a:buChar char="q"/>
            </a:pPr>
            <a:r>
              <a:rPr lang="en-US" sz="2400" dirty="0" smtClean="0">
                <a:solidFill>
                  <a:srgbClr val="000000"/>
                </a:solidFill>
              </a:rPr>
              <a:t>As detail is added to your activity diagram, the diagram may become too big, or the same sequence of actions may occur more than once. When this happens, you can improve readability by providing details of an action in a separate diagram, allowing the higher level diagram to remain less cluttered.</a:t>
            </a:r>
          </a:p>
        </p:txBody>
      </p:sp>
      <p:pic>
        <p:nvPicPr>
          <p:cNvPr id="5122" name="Picture 2"/>
          <p:cNvPicPr>
            <a:picLocks noChangeAspect="1" noChangeArrowheads="1"/>
          </p:cNvPicPr>
          <p:nvPr/>
        </p:nvPicPr>
        <p:blipFill>
          <a:blip r:embed="rId3" cstate="print"/>
          <a:srcRect/>
          <a:stretch>
            <a:fillRect/>
          </a:stretch>
        </p:blipFill>
        <p:spPr bwMode="auto">
          <a:xfrm>
            <a:off x="251520" y="3789040"/>
            <a:ext cx="5524500" cy="1457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3" name="Picture 3"/>
          <p:cNvPicPr>
            <a:picLocks noChangeAspect="1" noChangeArrowheads="1"/>
          </p:cNvPicPr>
          <p:nvPr/>
        </p:nvPicPr>
        <p:blipFill>
          <a:blip r:embed="rId4" cstate="print"/>
          <a:srcRect/>
          <a:stretch>
            <a:fillRect/>
          </a:stretch>
        </p:blipFill>
        <p:spPr bwMode="auto">
          <a:xfrm>
            <a:off x="251520" y="5445224"/>
            <a:ext cx="4514684" cy="12881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5" name="Picture 5"/>
          <p:cNvPicPr>
            <a:picLocks noChangeAspect="1" noChangeArrowheads="1"/>
          </p:cNvPicPr>
          <p:nvPr/>
        </p:nvPicPr>
        <p:blipFill>
          <a:blip r:embed="rId5" cstate="print"/>
          <a:srcRect/>
          <a:stretch>
            <a:fillRect/>
          </a:stretch>
        </p:blipFill>
        <p:spPr bwMode="auto">
          <a:xfrm>
            <a:off x="6948264" y="5589240"/>
            <a:ext cx="1865007" cy="1008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ounded Rectangular Callout 9"/>
          <p:cNvSpPr/>
          <p:nvPr/>
        </p:nvSpPr>
        <p:spPr bwMode="auto">
          <a:xfrm>
            <a:off x="6876256" y="4437112"/>
            <a:ext cx="1584176" cy="936104"/>
          </a:xfrm>
          <a:prstGeom prst="wedgeRoundRectCallout">
            <a:avLst>
              <a:gd name="adj1" fmla="val -20833"/>
              <a:gd name="adj2" fmla="val 83664"/>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charset="0"/>
              </a:rPr>
              <a:t>Simbol</a:t>
            </a:r>
            <a:r>
              <a:rPr kumimoji="0" lang="en-US" sz="2000" b="0" i="0" u="none" strike="noStrike" cap="none" normalizeH="0" baseline="0" dirty="0" smtClean="0">
                <a:ln>
                  <a:noFill/>
                </a:ln>
                <a:solidFill>
                  <a:srgbClr val="000000"/>
                </a:solidFill>
                <a:effectLst/>
                <a:latin typeface="Arial" charset="0"/>
              </a:rPr>
              <a:t> </a:t>
            </a:r>
            <a:r>
              <a:rPr kumimoji="0" lang="en-US" sz="2000" b="0" i="0" u="none" strike="noStrike" cap="none" normalizeH="0" baseline="0" dirty="0" err="1" smtClean="0">
                <a:ln>
                  <a:noFill/>
                </a:ln>
                <a:solidFill>
                  <a:srgbClr val="000000"/>
                </a:solidFill>
                <a:effectLst/>
                <a:latin typeface="Arial" charset="0"/>
              </a:rPr>
              <a:t>Garpuh</a:t>
            </a:r>
            <a:endParaRPr kumimoji="0" lang="en-US" sz="2000" b="0"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14915234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108520" y="1670720"/>
            <a:ext cx="10404648" cy="2520280"/>
          </a:xfrm>
          <a:prstGeom prst="rect">
            <a:avLst/>
          </a:prstGeom>
          <a:noFill/>
        </p:spPr>
      </p:pic>
      <p:sp>
        <p:nvSpPr>
          <p:cNvPr id="7" name="TextBox 6"/>
          <p:cNvSpPr txBox="1"/>
          <p:nvPr/>
        </p:nvSpPr>
        <p:spPr>
          <a:xfrm>
            <a:off x="175320" y="1871008"/>
            <a:ext cx="8892480" cy="1938992"/>
          </a:xfrm>
          <a:prstGeom prst="rect">
            <a:avLst/>
          </a:prstGeom>
          <a:noFill/>
        </p:spPr>
        <p:txBody>
          <a:bodyPr wrap="square" rtlCol="0">
            <a:spAutoFit/>
          </a:bodyPr>
          <a:lstStyle/>
          <a:p>
            <a:pPr marL="534988" lvl="1" indent="-534988" algn="just">
              <a:buFont typeface="Wingdings" pitchFamily="2" charset="2"/>
              <a:buChar char="q"/>
            </a:pPr>
            <a:r>
              <a:rPr lang="en-US" sz="2400" dirty="0" smtClean="0">
                <a:solidFill>
                  <a:srgbClr val="000000"/>
                </a:solidFill>
              </a:rPr>
              <a:t>Activities may involve interactions with external people, systems, or processes.</a:t>
            </a:r>
          </a:p>
          <a:p>
            <a:pPr marL="534988" lvl="1" indent="-534988" algn="just">
              <a:buFont typeface="Wingdings" pitchFamily="2" charset="2"/>
              <a:buChar char="q"/>
            </a:pPr>
            <a:r>
              <a:rPr lang="en-US" sz="2400" dirty="0" smtClean="0">
                <a:solidFill>
                  <a:srgbClr val="000000"/>
                </a:solidFill>
              </a:rPr>
              <a:t>In activity diagrams, </a:t>
            </a:r>
            <a:r>
              <a:rPr lang="en-US" sz="2400" i="1" dirty="0" smtClean="0">
                <a:solidFill>
                  <a:srgbClr val="000000"/>
                </a:solidFill>
              </a:rPr>
              <a:t>signals</a:t>
            </a:r>
            <a:r>
              <a:rPr lang="en-US" sz="2400" dirty="0" smtClean="0">
                <a:solidFill>
                  <a:srgbClr val="000000"/>
                </a:solidFill>
              </a:rPr>
              <a:t> represent interactions with external participants. Signals are messages that can be sent or received</a:t>
            </a:r>
          </a:p>
        </p:txBody>
      </p:sp>
      <p:pic>
        <p:nvPicPr>
          <p:cNvPr id="6146" name="Picture 2"/>
          <p:cNvPicPr>
            <a:picLocks noChangeAspect="1" noChangeArrowheads="1"/>
          </p:cNvPicPr>
          <p:nvPr/>
        </p:nvPicPr>
        <p:blipFill>
          <a:blip r:embed="rId3" cstate="print"/>
          <a:srcRect/>
          <a:stretch>
            <a:fillRect/>
          </a:stretch>
        </p:blipFill>
        <p:spPr bwMode="auto">
          <a:xfrm>
            <a:off x="2832100" y="4067753"/>
            <a:ext cx="6159500" cy="1647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170" name="Picture 2"/>
          <p:cNvPicPr>
            <a:picLocks noChangeAspect="1" noChangeArrowheads="1"/>
          </p:cNvPicPr>
          <p:nvPr/>
        </p:nvPicPr>
        <p:blipFill>
          <a:blip r:embed="rId4" cstate="print"/>
          <a:srcRect/>
          <a:stretch>
            <a:fillRect/>
          </a:stretch>
        </p:blipFill>
        <p:spPr bwMode="auto">
          <a:xfrm>
            <a:off x="2835424" y="5769496"/>
            <a:ext cx="6156176" cy="936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 Box 4"/>
          <p:cNvSpPr txBox="1">
            <a:spLocks noChangeAspect="1" noChangeArrowheads="1"/>
          </p:cNvSpPr>
          <p:nvPr/>
        </p:nvSpPr>
        <p:spPr bwMode="auto">
          <a:xfrm>
            <a:off x="2990850" y="457200"/>
            <a:ext cx="5924550" cy="863600"/>
          </a:xfrm>
          <a:prstGeom prst="rect">
            <a:avLst/>
          </a:prstGeom>
          <a:noFill/>
          <a:ln w="9525">
            <a:noFill/>
            <a:miter lim="800000"/>
            <a:headEnd/>
            <a:tailEnd/>
          </a:ln>
          <a:effectLst/>
        </p:spPr>
        <p:txBody>
          <a:bodyPr anchor="ctr"/>
          <a:lstStyle/>
          <a:p>
            <a:pPr eaLnBrk="1" hangingPunct="1"/>
            <a:r>
              <a:rPr lang="id-ID" sz="3200" dirty="0" smtClean="0">
                <a:solidFill>
                  <a:schemeClr val="tx2">
                    <a:lumMod val="20000"/>
                    <a:lumOff val="80000"/>
                  </a:schemeClr>
                </a:solidFill>
                <a:latin typeface="+mj-lt"/>
                <a:ea typeface="Gungsuh" pitchFamily="18" charset="-127"/>
              </a:rPr>
              <a:t>Sending &amp; Receiving Signals</a:t>
            </a:r>
            <a:endParaRPr lang="en-GB" sz="3200" dirty="0">
              <a:solidFill>
                <a:schemeClr val="tx2">
                  <a:lumMod val="20000"/>
                  <a:lumOff val="80000"/>
                </a:schemeClr>
              </a:solidFill>
              <a:latin typeface="+mj-lt"/>
              <a:ea typeface="Gungsuh" pitchFamily="18" charset="-127"/>
            </a:endParaRPr>
          </a:p>
        </p:txBody>
      </p:sp>
    </p:spTree>
    <p:extLst>
      <p:ext uri="{BB962C8B-B14F-4D97-AF65-F5344CB8AC3E}">
        <p14:creationId xmlns:p14="http://schemas.microsoft.com/office/powerpoint/2010/main" val="11829326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3" descr="Blank Headline 1"/>
          <p:cNvPicPr>
            <a:picLocks noChangeAspect="1" noChangeArrowheads="1"/>
          </p:cNvPicPr>
          <p:nvPr/>
        </p:nvPicPr>
        <p:blipFill>
          <a:blip r:embed="rId2" cstate="print">
            <a:grayscl/>
          </a:blip>
          <a:srcRect/>
          <a:stretch>
            <a:fillRect/>
          </a:stretch>
        </p:blipFill>
        <p:spPr bwMode="auto">
          <a:xfrm>
            <a:off x="-108520" y="1124744"/>
            <a:ext cx="10404648" cy="1368152"/>
          </a:xfrm>
          <a:prstGeom prst="rect">
            <a:avLst/>
          </a:prstGeom>
          <a:noFill/>
        </p:spPr>
      </p:pic>
      <p:sp>
        <p:nvSpPr>
          <p:cNvPr id="17412" name="Text Box 4"/>
          <p:cNvSpPr txBox="1">
            <a:spLocks noChangeAspect="1" noChangeArrowheads="1"/>
          </p:cNvSpPr>
          <p:nvPr/>
        </p:nvSpPr>
        <p:spPr bwMode="auto">
          <a:xfrm>
            <a:off x="3124200" y="333375"/>
            <a:ext cx="6019800" cy="863600"/>
          </a:xfrm>
          <a:prstGeom prst="rect">
            <a:avLst/>
          </a:prstGeom>
          <a:noFill/>
          <a:ln w="9525">
            <a:noFill/>
            <a:miter lim="800000"/>
            <a:headEnd/>
            <a:tailEnd/>
          </a:ln>
          <a:effectLst/>
        </p:spPr>
        <p:txBody>
          <a:bodyPr anchor="ctr"/>
          <a:lstStyle/>
          <a:p>
            <a:pPr eaLnBrk="1" hangingPunct="1"/>
            <a:r>
              <a:rPr lang="en-US" sz="3200" dirty="0" smtClean="0">
                <a:solidFill>
                  <a:srgbClr val="FFFFFF"/>
                </a:solidFill>
                <a:latin typeface="+mj-lt"/>
                <a:ea typeface="Gungsuh" pitchFamily="18" charset="-127"/>
              </a:rPr>
              <a:t>Partitions</a:t>
            </a:r>
            <a:endParaRPr lang="en-GB" sz="3200" dirty="0" smtClean="0">
              <a:solidFill>
                <a:srgbClr val="FFFFFF"/>
              </a:solidFill>
              <a:latin typeface="+mj-lt"/>
              <a:ea typeface="Gungsuh" pitchFamily="18" charset="-127"/>
            </a:endParaRPr>
          </a:p>
        </p:txBody>
      </p:sp>
      <p:sp>
        <p:nvSpPr>
          <p:cNvPr id="7" name="TextBox 6"/>
          <p:cNvSpPr txBox="1"/>
          <p:nvPr/>
        </p:nvSpPr>
        <p:spPr>
          <a:xfrm>
            <a:off x="0" y="1340768"/>
            <a:ext cx="8892480" cy="830997"/>
          </a:xfrm>
          <a:prstGeom prst="rect">
            <a:avLst/>
          </a:prstGeom>
          <a:noFill/>
        </p:spPr>
        <p:txBody>
          <a:bodyPr wrap="square" rtlCol="0">
            <a:spAutoFit/>
          </a:bodyPr>
          <a:lstStyle/>
          <a:p>
            <a:pPr marL="534988" lvl="1" indent="-534988" algn="just">
              <a:buFont typeface="Wingdings" pitchFamily="2" charset="2"/>
              <a:buChar char="q"/>
            </a:pPr>
            <a:r>
              <a:rPr lang="en-US" sz="2400" dirty="0" smtClean="0">
                <a:solidFill>
                  <a:srgbClr val="000000"/>
                </a:solidFill>
              </a:rPr>
              <a:t>Activities may involve different participants, such as different groups or roles in an organization or system.</a:t>
            </a:r>
          </a:p>
        </p:txBody>
      </p:sp>
      <p:pic>
        <p:nvPicPr>
          <p:cNvPr id="6147" name="Picture 3"/>
          <p:cNvPicPr>
            <a:picLocks noChangeAspect="1" noChangeArrowheads="1"/>
          </p:cNvPicPr>
          <p:nvPr/>
        </p:nvPicPr>
        <p:blipFill>
          <a:blip r:embed="rId3" cstate="print"/>
          <a:srcRect/>
          <a:stretch>
            <a:fillRect/>
          </a:stretch>
        </p:blipFill>
        <p:spPr bwMode="auto">
          <a:xfrm>
            <a:off x="3491880" y="2276872"/>
            <a:ext cx="5610225" cy="4505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3014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Aliran PB Dalam Organisasi</a:t>
            </a:r>
            <a:endParaRPr lang="en-US" dirty="0" smtClean="0"/>
          </a:p>
        </p:txBody>
      </p:sp>
      <p:grpSp>
        <p:nvGrpSpPr>
          <p:cNvPr id="4" name="Organization Chart 3"/>
          <p:cNvGrpSpPr>
            <a:grpSpLocks/>
          </p:cNvGrpSpPr>
          <p:nvPr/>
        </p:nvGrpSpPr>
        <p:grpSpPr bwMode="auto">
          <a:xfrm>
            <a:off x="301625" y="1676400"/>
            <a:ext cx="8569325" cy="4422775"/>
            <a:chOff x="190" y="1056"/>
            <a:chExt cx="5398" cy="2786"/>
          </a:xfrm>
        </p:grpSpPr>
        <p:graphicFrame>
          <p:nvGraphicFramePr>
            <p:cNvPr id="8" name="Diagram 7"/>
            <p:cNvGraphicFramePr/>
            <p:nvPr>
              <p:extLst>
                <p:ext uri="{D42A27DB-BD31-4B8C-83A1-F6EECF244321}">
                  <p14:modId xmlns:p14="http://schemas.microsoft.com/office/powerpoint/2010/main" val="2219054586"/>
                </p:ext>
              </p:extLst>
            </p:nvPr>
          </p:nvGraphicFramePr>
          <p:xfrm>
            <a:off x="190" y="1056"/>
            <a:ext cx="5398" cy="2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32"/>
            <p:cNvSpPr>
              <a:spLocks/>
            </p:cNvSpPr>
            <p:nvPr/>
          </p:nvSpPr>
          <p:spPr bwMode="auto">
            <a:xfrm>
              <a:off x="843" y="2589"/>
              <a:ext cx="4078" cy="1092"/>
            </a:xfrm>
            <a:custGeom>
              <a:avLst/>
              <a:gdLst>
                <a:gd name="T0" fmla="*/ 0 w 5216"/>
                <a:gd name="T1" fmla="*/ 1225 h 1368"/>
                <a:gd name="T2" fmla="*/ 453 w 5216"/>
                <a:gd name="T3" fmla="*/ 1270 h 1368"/>
                <a:gd name="T4" fmla="*/ 816 w 5216"/>
                <a:gd name="T5" fmla="*/ 1225 h 1368"/>
                <a:gd name="T6" fmla="*/ 1134 w 5216"/>
                <a:gd name="T7" fmla="*/ 1270 h 1368"/>
                <a:gd name="T8" fmla="*/ 1633 w 5216"/>
                <a:gd name="T9" fmla="*/ 635 h 1368"/>
                <a:gd name="T10" fmla="*/ 2086 w 5216"/>
                <a:gd name="T11" fmla="*/ 681 h 1368"/>
                <a:gd name="T12" fmla="*/ 2313 w 5216"/>
                <a:gd name="T13" fmla="*/ 635 h 1368"/>
                <a:gd name="T14" fmla="*/ 2585 w 5216"/>
                <a:gd name="T15" fmla="*/ 91 h 1368"/>
                <a:gd name="T16" fmla="*/ 3266 w 5216"/>
                <a:gd name="T17" fmla="*/ 91 h 1368"/>
                <a:gd name="T18" fmla="*/ 3810 w 5216"/>
                <a:gd name="T19" fmla="*/ 499 h 1368"/>
                <a:gd name="T20" fmla="*/ 4128 w 5216"/>
                <a:gd name="T21" fmla="*/ 771 h 1368"/>
                <a:gd name="T22" fmla="*/ 4354 w 5216"/>
                <a:gd name="T23" fmla="*/ 635 h 1368"/>
                <a:gd name="T24" fmla="*/ 4536 w 5216"/>
                <a:gd name="T25" fmla="*/ 862 h 1368"/>
                <a:gd name="T26" fmla="*/ 4581 w 5216"/>
                <a:gd name="T27" fmla="*/ 1089 h 1368"/>
                <a:gd name="T28" fmla="*/ 4808 w 5216"/>
                <a:gd name="T29" fmla="*/ 1180 h 1368"/>
                <a:gd name="T30" fmla="*/ 5125 w 5216"/>
                <a:gd name="T31" fmla="*/ 1134 h 1368"/>
                <a:gd name="T32" fmla="*/ 5216 w 5216"/>
                <a:gd name="T33" fmla="*/ 1134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16" h="1368">
                  <a:moveTo>
                    <a:pt x="0" y="1225"/>
                  </a:moveTo>
                  <a:cubicBezTo>
                    <a:pt x="158" y="1247"/>
                    <a:pt x="317" y="1270"/>
                    <a:pt x="453" y="1270"/>
                  </a:cubicBezTo>
                  <a:cubicBezTo>
                    <a:pt x="589" y="1270"/>
                    <a:pt x="703" y="1225"/>
                    <a:pt x="816" y="1225"/>
                  </a:cubicBezTo>
                  <a:cubicBezTo>
                    <a:pt x="929" y="1225"/>
                    <a:pt x="998" y="1368"/>
                    <a:pt x="1134" y="1270"/>
                  </a:cubicBezTo>
                  <a:cubicBezTo>
                    <a:pt x="1270" y="1172"/>
                    <a:pt x="1474" y="733"/>
                    <a:pt x="1633" y="635"/>
                  </a:cubicBezTo>
                  <a:cubicBezTo>
                    <a:pt x="1792" y="537"/>
                    <a:pt x="1973" y="681"/>
                    <a:pt x="2086" y="681"/>
                  </a:cubicBezTo>
                  <a:cubicBezTo>
                    <a:pt x="2199" y="681"/>
                    <a:pt x="2230" y="733"/>
                    <a:pt x="2313" y="635"/>
                  </a:cubicBezTo>
                  <a:cubicBezTo>
                    <a:pt x="2396" y="537"/>
                    <a:pt x="2426" y="182"/>
                    <a:pt x="2585" y="91"/>
                  </a:cubicBezTo>
                  <a:cubicBezTo>
                    <a:pt x="2744" y="0"/>
                    <a:pt x="3062" y="23"/>
                    <a:pt x="3266" y="91"/>
                  </a:cubicBezTo>
                  <a:cubicBezTo>
                    <a:pt x="3470" y="159"/>
                    <a:pt x="3666" y="386"/>
                    <a:pt x="3810" y="499"/>
                  </a:cubicBezTo>
                  <a:cubicBezTo>
                    <a:pt x="3954" y="612"/>
                    <a:pt x="4037" y="748"/>
                    <a:pt x="4128" y="771"/>
                  </a:cubicBezTo>
                  <a:cubicBezTo>
                    <a:pt x="4219" y="794"/>
                    <a:pt x="4286" y="620"/>
                    <a:pt x="4354" y="635"/>
                  </a:cubicBezTo>
                  <a:cubicBezTo>
                    <a:pt x="4422" y="650"/>
                    <a:pt x="4498" y="787"/>
                    <a:pt x="4536" y="862"/>
                  </a:cubicBezTo>
                  <a:cubicBezTo>
                    <a:pt x="4574" y="937"/>
                    <a:pt x="4536" y="1036"/>
                    <a:pt x="4581" y="1089"/>
                  </a:cubicBezTo>
                  <a:cubicBezTo>
                    <a:pt x="4626" y="1142"/>
                    <a:pt x="4717" y="1172"/>
                    <a:pt x="4808" y="1180"/>
                  </a:cubicBezTo>
                  <a:cubicBezTo>
                    <a:pt x="4899" y="1188"/>
                    <a:pt x="5057" y="1142"/>
                    <a:pt x="5125" y="1134"/>
                  </a:cubicBezTo>
                  <a:cubicBezTo>
                    <a:pt x="5193" y="1126"/>
                    <a:pt x="5204" y="1130"/>
                    <a:pt x="5216" y="1134"/>
                  </a:cubicBezTo>
                </a:path>
              </a:pathLst>
            </a:custGeom>
            <a:noFill/>
            <a:ln w="57150" cap="flat" cmpd="sng">
              <a:solidFill>
                <a:srgbClr val="FFFF00"/>
              </a:solidFill>
              <a:prstDash val="solid"/>
              <a:round/>
              <a:headEnd type="diamond"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id-ID"/>
            </a:p>
          </p:txBody>
        </p:sp>
        <p:sp>
          <p:nvSpPr>
            <p:cNvPr id="6" name="AutoShape 33"/>
            <p:cNvSpPr>
              <a:spLocks noChangeArrowheads="1"/>
            </p:cNvSpPr>
            <p:nvPr/>
          </p:nvSpPr>
          <p:spPr bwMode="auto">
            <a:xfrm>
              <a:off x="221" y="3463"/>
              <a:ext cx="667" cy="202"/>
            </a:xfrm>
            <a:prstGeom prst="homePlate">
              <a:avLst>
                <a:gd name="adj" fmla="val 82550"/>
              </a:avLst>
            </a:prstGeom>
            <a:solidFill>
              <a:srgbClr val="FFFFFF"/>
            </a:solidFill>
            <a:ln w="571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smtClean="0">
                  <a:ln>
                    <a:noFill/>
                  </a:ln>
                  <a:solidFill>
                    <a:srgbClr val="FF0000"/>
                  </a:solidFill>
                  <a:effectLst/>
                  <a:latin typeface="Arial" charset="0"/>
                </a:rPr>
                <a:t>Permintaan</a:t>
              </a:r>
              <a:endParaRPr kumimoji="0" lang="en-US" sz="1200" b="0" i="0" u="none" strike="noStrike" cap="none" normalizeH="0" baseline="0" smtClean="0">
                <a:ln>
                  <a:noFill/>
                </a:ln>
                <a:solidFill>
                  <a:srgbClr val="FF0000"/>
                </a:solidFill>
                <a:effectLst/>
                <a:latin typeface="Arial" charset="0"/>
              </a:endParaRPr>
            </a:p>
          </p:txBody>
        </p:sp>
        <p:sp>
          <p:nvSpPr>
            <p:cNvPr id="7" name="AutoShape 34"/>
            <p:cNvSpPr>
              <a:spLocks noChangeArrowheads="1"/>
            </p:cNvSpPr>
            <p:nvPr/>
          </p:nvSpPr>
          <p:spPr bwMode="auto">
            <a:xfrm>
              <a:off x="4921" y="3385"/>
              <a:ext cx="667" cy="202"/>
            </a:xfrm>
            <a:prstGeom prst="homePlate">
              <a:avLst>
                <a:gd name="adj" fmla="val 82550"/>
              </a:avLst>
            </a:prstGeom>
            <a:solidFill>
              <a:srgbClr val="FFFFFF"/>
            </a:solidFill>
            <a:ln w="571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smtClean="0">
                  <a:ln>
                    <a:noFill/>
                  </a:ln>
                  <a:solidFill>
                    <a:srgbClr val="FF0000"/>
                  </a:solidFill>
                  <a:effectLst/>
                  <a:latin typeface="Arial" charset="0"/>
                </a:rPr>
                <a:t>Pemenuhan</a:t>
              </a:r>
              <a:endParaRPr kumimoji="0" lang="en-US" sz="1200" b="0" i="0" u="none" strike="noStrike" cap="none" normalizeH="0" baseline="0" smtClean="0">
                <a:ln>
                  <a:noFill/>
                </a:ln>
                <a:solidFill>
                  <a:srgbClr val="FF0000"/>
                </a:solidFill>
                <a:effectLst/>
                <a:latin typeface="Arial" charset="0"/>
              </a:endParaRPr>
            </a:p>
          </p:txBody>
        </p:sp>
      </p:grpSp>
    </p:spTree>
    <p:extLst>
      <p:ext uri="{BB962C8B-B14F-4D97-AF65-F5344CB8AC3E}">
        <p14:creationId xmlns:p14="http://schemas.microsoft.com/office/powerpoint/2010/main" val="1285596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id-ID" dirty="0" smtClean="0"/>
              <a:t>Agenda</a:t>
            </a:r>
            <a:endParaRPr lang="en-US" dirty="0" smtClean="0"/>
          </a:p>
        </p:txBody>
      </p:sp>
      <p:sp>
        <p:nvSpPr>
          <p:cNvPr id="4099" name="Content Placeholder 2"/>
          <p:cNvSpPr>
            <a:spLocks noGrp="1"/>
          </p:cNvSpPr>
          <p:nvPr>
            <p:ph idx="1"/>
          </p:nvPr>
        </p:nvSpPr>
        <p:spPr>
          <a:xfrm>
            <a:off x="609600" y="3352800"/>
            <a:ext cx="8305800" cy="762000"/>
          </a:xfrm>
        </p:spPr>
        <p:txBody>
          <a:bodyPr/>
          <a:lstStyle/>
          <a:p>
            <a:pPr marL="0" indent="0" eaLnBrk="1" hangingPunct="1">
              <a:buNone/>
            </a:pPr>
            <a:r>
              <a:rPr lang="id-ID" b="1" dirty="0" smtClean="0"/>
              <a:t># 2. Nilai &amp; Proses Bisnis</a:t>
            </a:r>
          </a:p>
        </p:txBody>
      </p:sp>
    </p:spTree>
    <p:extLst>
      <p:ext uri="{BB962C8B-B14F-4D97-AF65-F5344CB8AC3E}">
        <p14:creationId xmlns:p14="http://schemas.microsoft.com/office/powerpoint/2010/main" val="1841450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flywheel design template">
  <a:themeElements>
    <a:clrScheme name="Default Design 10">
      <a:dk1>
        <a:srgbClr val="336699"/>
      </a:dk1>
      <a:lt1>
        <a:srgbClr val="CCECFF"/>
      </a:lt1>
      <a:dk2>
        <a:srgbClr val="CCFF66"/>
      </a:dk2>
      <a:lt2>
        <a:srgbClr val="336699"/>
      </a:lt2>
      <a:accent1>
        <a:srgbClr val="DFF3FF"/>
      </a:accent1>
      <a:accent2>
        <a:srgbClr val="A6B84A"/>
      </a:accent2>
      <a:accent3>
        <a:srgbClr val="E2F4FF"/>
      </a:accent3>
      <a:accent4>
        <a:srgbClr val="2A5682"/>
      </a:accent4>
      <a:accent5>
        <a:srgbClr val="ECF8FF"/>
      </a:accent5>
      <a:accent6>
        <a:srgbClr val="96A642"/>
      </a:accent6>
      <a:hlink>
        <a:srgbClr val="73B5CF"/>
      </a:hlink>
      <a:folHlink>
        <a:srgbClr val="008080"/>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DDE9B5"/>
        </a:accent1>
        <a:accent2>
          <a:srgbClr val="333399"/>
        </a:accent2>
        <a:accent3>
          <a:srgbClr val="FFFFFF"/>
        </a:accent3>
        <a:accent4>
          <a:srgbClr val="000000"/>
        </a:accent4>
        <a:accent5>
          <a:srgbClr val="EBF2D7"/>
        </a:accent5>
        <a:accent6>
          <a:srgbClr val="2D2D8A"/>
        </a:accent6>
        <a:hlink>
          <a:srgbClr val="339966"/>
        </a:hlink>
        <a:folHlink>
          <a:srgbClr val="33669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D5DEBA"/>
        </a:accent1>
        <a:accent2>
          <a:srgbClr val="F1FFCD"/>
        </a:accent2>
        <a:accent3>
          <a:srgbClr val="FFFFFF"/>
        </a:accent3>
        <a:accent4>
          <a:srgbClr val="000000"/>
        </a:accent4>
        <a:accent5>
          <a:srgbClr val="E7ECD9"/>
        </a:accent5>
        <a:accent6>
          <a:srgbClr val="DAE7BA"/>
        </a:accent6>
        <a:hlink>
          <a:srgbClr val="7B7D37"/>
        </a:hlink>
        <a:folHlink>
          <a:srgbClr val="3A6266"/>
        </a:folHlink>
      </a:clrScheme>
      <a:clrMap bg1="lt1" tx1="dk1" bg2="lt2" tx2="dk2" accent1="accent1" accent2="accent2" accent3="accent3" accent4="accent4" accent5="accent5" accent6="accent6" hlink="hlink" folHlink="folHlink"/>
    </a:extraClrScheme>
    <a:extraClrScheme>
      <a:clrScheme name="Default Design 3">
        <a:dk1>
          <a:srgbClr val="777777"/>
        </a:dk1>
        <a:lt1>
          <a:srgbClr val="333333"/>
        </a:lt1>
        <a:dk2>
          <a:srgbClr val="000066"/>
        </a:dk2>
        <a:lt2>
          <a:srgbClr val="D1D1CB"/>
        </a:lt2>
        <a:accent1>
          <a:srgbClr val="99998D"/>
        </a:accent1>
        <a:accent2>
          <a:srgbClr val="6292C6"/>
        </a:accent2>
        <a:accent3>
          <a:srgbClr val="AAAAB8"/>
        </a:accent3>
        <a:accent4>
          <a:srgbClr val="2A2A2A"/>
        </a:accent4>
        <a:accent5>
          <a:srgbClr val="CACAC5"/>
        </a:accent5>
        <a:accent6>
          <a:srgbClr val="5884B3"/>
        </a:accent6>
        <a:hlink>
          <a:srgbClr val="FEF4AA"/>
        </a:hlink>
        <a:folHlink>
          <a:srgbClr val="F8F8F8"/>
        </a:folHlink>
      </a:clrScheme>
      <a:clrMap bg1="dk2" tx1="lt1" bg2="dk1" tx2="lt2" accent1="accent1" accent2="accent2" accent3="accent3" accent4="accent4" accent5="accent5" accent6="accent6" hlink="hlink" folHlink="folHlink"/>
    </a:extraClrScheme>
    <a:extraClrScheme>
      <a:clrScheme name="Default Design 4">
        <a:dk1>
          <a:srgbClr val="333333"/>
        </a:dk1>
        <a:lt1>
          <a:srgbClr val="FFFFFF"/>
        </a:lt1>
        <a:dk2>
          <a:srgbClr val="D1D1CB"/>
        </a:dk2>
        <a:lt2>
          <a:srgbClr val="777777"/>
        </a:lt2>
        <a:accent1>
          <a:srgbClr val="99998D"/>
        </a:accent1>
        <a:accent2>
          <a:srgbClr val="6292C6"/>
        </a:accent2>
        <a:accent3>
          <a:srgbClr val="FFFFFF"/>
        </a:accent3>
        <a:accent4>
          <a:srgbClr val="2A2A2A"/>
        </a:accent4>
        <a:accent5>
          <a:srgbClr val="CACAC5"/>
        </a:accent5>
        <a:accent6>
          <a:srgbClr val="5884B3"/>
        </a:accent6>
        <a:hlink>
          <a:srgbClr val="FEF4AA"/>
        </a:hlink>
        <a:folHlink>
          <a:srgbClr val="F8F8F8"/>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FFFF"/>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969696"/>
        </a:lt2>
        <a:accent1>
          <a:srgbClr val="ABCF7F"/>
        </a:accent1>
        <a:accent2>
          <a:srgbClr val="FF9966"/>
        </a:accent2>
        <a:accent3>
          <a:srgbClr val="FFFFFF"/>
        </a:accent3>
        <a:accent4>
          <a:srgbClr val="000000"/>
        </a:accent4>
        <a:accent5>
          <a:srgbClr val="D2E4C0"/>
        </a:accent5>
        <a:accent6>
          <a:srgbClr val="E78A5C"/>
        </a:accent6>
        <a:hlink>
          <a:srgbClr val="EA552C"/>
        </a:hlink>
        <a:folHlink>
          <a:srgbClr val="996600"/>
        </a:folHlink>
      </a:clrScheme>
      <a:clrMap bg1="lt1" tx1="dk1" bg2="lt2" tx2="dk2" accent1="accent1" accent2="accent2" accent3="accent3" accent4="accent4" accent5="accent5" accent6="accent6" hlink="hlink" folHlink="folHlink"/>
    </a:extraClrScheme>
    <a:extraClrScheme>
      <a:clrScheme name="Default Design 7">
        <a:dk1>
          <a:srgbClr val="85CADF"/>
        </a:dk1>
        <a:lt1>
          <a:srgbClr val="DBF0FF"/>
        </a:lt1>
        <a:dk2>
          <a:srgbClr val="CCFFFF"/>
        </a:dk2>
        <a:lt2>
          <a:srgbClr val="003366"/>
        </a:lt2>
        <a:accent1>
          <a:srgbClr val="3F709D"/>
        </a:accent1>
        <a:accent2>
          <a:srgbClr val="00B000"/>
        </a:accent2>
        <a:accent3>
          <a:srgbClr val="EAF6FF"/>
        </a:accent3>
        <a:accent4>
          <a:srgbClr val="71ACBE"/>
        </a:accent4>
        <a:accent5>
          <a:srgbClr val="AFBBCC"/>
        </a:accent5>
        <a:accent6>
          <a:srgbClr val="009F00"/>
        </a:accent6>
        <a:hlink>
          <a:srgbClr val="66CCFF"/>
        </a:hlink>
        <a:folHlink>
          <a:srgbClr val="FFF381"/>
        </a:folHlink>
      </a:clrScheme>
      <a:clrMap bg1="lt1" tx1="dk1" bg2="lt2" tx2="dk2" accent1="accent1" accent2="accent2" accent3="accent3" accent4="accent4" accent5="accent5" accent6="accent6" hlink="hlink" folHlink="folHlink"/>
    </a:extraClrScheme>
    <a:extraClrScheme>
      <a:clrScheme name="Default Design 8">
        <a:dk1>
          <a:srgbClr val="663300"/>
        </a:dk1>
        <a:lt1>
          <a:srgbClr val="D2BA9E"/>
        </a:lt1>
        <a:dk2>
          <a:srgbClr val="DFC08D"/>
        </a:dk2>
        <a:lt2>
          <a:srgbClr val="2D2015"/>
        </a:lt2>
        <a:accent1>
          <a:srgbClr val="C6DF95"/>
        </a:accent1>
        <a:accent2>
          <a:srgbClr val="8F5F2F"/>
        </a:accent2>
        <a:accent3>
          <a:srgbClr val="E5D9CC"/>
        </a:accent3>
        <a:accent4>
          <a:srgbClr val="562A00"/>
        </a:accent4>
        <a:accent5>
          <a:srgbClr val="DFECC8"/>
        </a:accent5>
        <a:accent6>
          <a:srgbClr val="81552A"/>
        </a:accent6>
        <a:hlink>
          <a:srgbClr val="CCB400"/>
        </a:hlink>
        <a:folHlink>
          <a:srgbClr val="5C6E70"/>
        </a:folHlink>
      </a:clrScheme>
      <a:clrMap bg1="lt1" tx1="dk1" bg2="lt2" tx2="dk2" accent1="accent1" accent2="accent2" accent3="accent3" accent4="accent4" accent5="accent5" accent6="accent6" hlink="hlink" folHlink="folHlink"/>
    </a:extraClrScheme>
    <a:extraClrScheme>
      <a:clrScheme name="Default Design 9">
        <a:dk1>
          <a:srgbClr val="969696"/>
        </a:dk1>
        <a:lt1>
          <a:srgbClr val="DEF6F1"/>
        </a:lt1>
        <a:dk2>
          <a:srgbClr val="8BCD33"/>
        </a:dk2>
        <a:lt2>
          <a:srgbClr val="969696"/>
        </a:lt2>
        <a:accent1>
          <a:srgbClr val="E8FFCD"/>
        </a:accent1>
        <a:accent2>
          <a:srgbClr val="8DC6FF"/>
        </a:accent2>
        <a:accent3>
          <a:srgbClr val="ECFAF7"/>
        </a:accent3>
        <a:accent4>
          <a:srgbClr val="7F7F7F"/>
        </a:accent4>
        <a:accent5>
          <a:srgbClr val="F2FFE3"/>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10">
        <a:dk1>
          <a:srgbClr val="336699"/>
        </a:dk1>
        <a:lt1>
          <a:srgbClr val="CCECFF"/>
        </a:lt1>
        <a:dk2>
          <a:srgbClr val="CCFF66"/>
        </a:dk2>
        <a:lt2>
          <a:srgbClr val="336699"/>
        </a:lt2>
        <a:accent1>
          <a:srgbClr val="DFF3FF"/>
        </a:accent1>
        <a:accent2>
          <a:srgbClr val="A6B84A"/>
        </a:accent2>
        <a:accent3>
          <a:srgbClr val="E2F4FF"/>
        </a:accent3>
        <a:accent4>
          <a:srgbClr val="2A5682"/>
        </a:accent4>
        <a:accent5>
          <a:srgbClr val="ECF8FF"/>
        </a:accent5>
        <a:accent6>
          <a:srgbClr val="96A642"/>
        </a:accent6>
        <a:hlink>
          <a:srgbClr val="73B5CF"/>
        </a:hlink>
        <a:folHlink>
          <a:srgbClr val="008080"/>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D9"/>
        </a:lt1>
        <a:dk2>
          <a:srgbClr val="663300"/>
        </a:dk2>
        <a:lt2>
          <a:srgbClr val="777777"/>
        </a:lt2>
        <a:accent1>
          <a:srgbClr val="F6FDE1"/>
        </a:accent1>
        <a:accent2>
          <a:srgbClr val="BFC39F"/>
        </a:accent2>
        <a:accent3>
          <a:srgbClr val="FFFFE9"/>
        </a:accent3>
        <a:accent4>
          <a:srgbClr val="000000"/>
        </a:accent4>
        <a:accent5>
          <a:srgbClr val="FAFEEE"/>
        </a:accent5>
        <a:accent6>
          <a:srgbClr val="ADB090"/>
        </a:accent6>
        <a:hlink>
          <a:srgbClr val="FE7F52"/>
        </a:hlink>
        <a:folHlink>
          <a:srgbClr val="F83622"/>
        </a:folHlink>
      </a:clrScheme>
      <a:clrMap bg1="lt1" tx1="dk1" bg2="lt2" tx2="dk2" accent1="accent1" accent2="accent2" accent3="accent3" accent4="accent4" accent5="accent5" accent6="accent6" hlink="hlink" folHlink="folHlink"/>
    </a:extraClrScheme>
    <a:extraClrScheme>
      <a:clrScheme name="Default Design 12">
        <a:dk1>
          <a:srgbClr val="969696"/>
        </a:dk1>
        <a:lt1>
          <a:srgbClr val="DADAE6"/>
        </a:lt1>
        <a:dk2>
          <a:srgbClr val="FFFFFF"/>
        </a:dk2>
        <a:lt2>
          <a:srgbClr val="3E3E5C"/>
        </a:lt2>
        <a:accent1>
          <a:srgbClr val="C4CFE6"/>
        </a:accent1>
        <a:accent2>
          <a:srgbClr val="9DE719"/>
        </a:accent2>
        <a:accent3>
          <a:srgbClr val="EAEAF0"/>
        </a:accent3>
        <a:accent4>
          <a:srgbClr val="7F7F7F"/>
        </a:accent4>
        <a:accent5>
          <a:srgbClr val="DEE4F0"/>
        </a:accent5>
        <a:accent6>
          <a:srgbClr val="8ED116"/>
        </a:accent6>
        <a:hlink>
          <a:srgbClr val="0066CC"/>
        </a:hlink>
        <a:folHlink>
          <a:srgbClr val="FAFFF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flywheel design template</Template>
  <TotalTime>1932</TotalTime>
  <Words>2137</Words>
  <Application>Microsoft Office PowerPoint</Application>
  <PresentationFormat>On-screen Show (4:3)</PresentationFormat>
  <Paragraphs>423</Paragraphs>
  <Slides>72</Slides>
  <Notes>1</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Blue flywheel design template</vt:lpstr>
      <vt:lpstr>Analisa Proses Bisnis</vt:lpstr>
      <vt:lpstr>Agenda</vt:lpstr>
      <vt:lpstr>Definisi Parsial</vt:lpstr>
      <vt:lpstr>Pengertian Proses Bisnis</vt:lpstr>
      <vt:lpstr>Pengertian Analisis</vt:lpstr>
      <vt:lpstr>Pengertian APB</vt:lpstr>
      <vt:lpstr>Komponen Pembentukan </vt:lpstr>
      <vt:lpstr>Aliran PB Dalam Organisasi</vt:lpstr>
      <vt:lpstr>Agenda</vt:lpstr>
      <vt:lpstr>Menciptakan NILAI</vt:lpstr>
      <vt:lpstr>Nilai</vt:lpstr>
      <vt:lpstr>PowerPoint Presentation</vt:lpstr>
      <vt:lpstr>Proses Bisnis</vt:lpstr>
      <vt:lpstr>Proses Bisnis</vt:lpstr>
      <vt:lpstr>Types of Business Processes</vt:lpstr>
      <vt:lpstr>Proses Pembayaran - Akuisisi</vt:lpstr>
      <vt:lpstr>Proses Konversi - Pengubahan</vt:lpstr>
      <vt:lpstr>Proses Pengumpulan - Penjualan</vt:lpstr>
      <vt:lpstr>Agenda</vt:lpstr>
      <vt:lpstr>Aktivitas Manajemen</vt:lpstr>
      <vt:lpstr>Management Activities</vt:lpstr>
      <vt:lpstr>Perencanaan</vt:lpstr>
      <vt:lpstr>Perencanaan</vt:lpstr>
      <vt:lpstr>Pelaksanaan</vt:lpstr>
      <vt:lpstr>Pengawasan</vt:lpstr>
      <vt:lpstr>Evaluasi</vt:lpstr>
      <vt:lpstr>Agenda</vt:lpstr>
      <vt:lpstr>Sistem Informasi</vt:lpstr>
      <vt:lpstr>Kaitan PB dan TI</vt:lpstr>
      <vt:lpstr>Sistem Information</vt:lpstr>
      <vt:lpstr>Sistem informasi</vt:lpstr>
      <vt:lpstr>Bisnis Proses &amp; Sistem Informasi</vt:lpstr>
      <vt:lpstr>Relationship PB, IS, dan Management Activities</vt:lpstr>
      <vt:lpstr>Agenda</vt:lpstr>
      <vt:lpstr>Apa Yang Di Analisa</vt:lpstr>
      <vt:lpstr>Alokasi Sumber Daya</vt:lpstr>
      <vt:lpstr>Pemanfaatan Sumber Daya Bersama</vt:lpstr>
      <vt:lpstr>Urutan Proses</vt:lpstr>
      <vt:lpstr>Tingkatan Manajemen</vt:lpstr>
      <vt:lpstr>Fungsi Dasar Manajemen</vt:lpstr>
      <vt:lpstr>Kebutuhan Data &amp; Informasi</vt:lpstr>
      <vt:lpstr>Agenda</vt:lpstr>
      <vt:lpstr>Pengertian Organisasi</vt:lpstr>
      <vt:lpstr>Struktur Organisasi</vt:lpstr>
      <vt:lpstr>Perubahan Organisasi</vt:lpstr>
      <vt:lpstr>Agenda</vt:lpstr>
      <vt:lpstr>Fungsi Bisnis &amp; Proses Bisnis</vt:lpstr>
      <vt:lpstr>Fungsi Bisnis &amp; Proses Bisnis</vt:lpstr>
      <vt:lpstr>Fungsi Bisnis &amp; Proses Bisnis</vt:lpstr>
      <vt:lpstr>Fungsi Bisnis &amp; Proses Bisnis</vt:lpstr>
      <vt:lpstr>Fungsi Bisnis &amp; Proses Bisnis</vt:lpstr>
      <vt:lpstr>Fungsi Bisnis &amp; Proses Bisnis</vt:lpstr>
      <vt:lpstr>Agenda</vt:lpstr>
      <vt:lpstr>Model &amp;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Aktivity Diagram</vt:lpstr>
      <vt:lpstr>Activity Diagram Essential</vt:lpstr>
      <vt:lpstr>Activity  &amp; Action</vt:lpstr>
      <vt:lpstr>Decision &amp; Merge</vt:lpstr>
      <vt:lpstr>Time Event</vt:lpstr>
      <vt:lpstr>PowerPoint Presentation</vt:lpstr>
      <vt:lpstr>PowerPoint Presentation</vt:lpstr>
      <vt:lpstr>PowerPoint Presentation</vt:lpstr>
    </vt:vector>
  </TitlesOfParts>
  <Company>UMB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Pendahuluan</dc:title>
  <dc:creator>W-B305-073-CP-000</dc:creator>
  <cp:lastModifiedBy>Hp</cp:lastModifiedBy>
  <cp:revision>68</cp:revision>
  <cp:lastPrinted>1601-01-01T00:00:00Z</cp:lastPrinted>
  <dcterms:created xsi:type="dcterms:W3CDTF">2010-03-02T02:56:30Z</dcterms:created>
  <dcterms:modified xsi:type="dcterms:W3CDTF">2014-12-28T09:28:02Z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TC010721181033</vt:lpwstr>
  </property>
</Properties>
</file>