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5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7C244-227B-468C-BD2E-9080864C3B2C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9E00B-B8C2-4AFC-8610-0C6C66765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52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7C244-227B-468C-BD2E-9080864C3B2C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9E00B-B8C2-4AFC-8610-0C6C66765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943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7C244-227B-468C-BD2E-9080864C3B2C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9E00B-B8C2-4AFC-8610-0C6C66765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092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7C244-227B-468C-BD2E-9080864C3B2C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9E00B-B8C2-4AFC-8610-0C6C66765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769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7C244-227B-468C-BD2E-9080864C3B2C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9E00B-B8C2-4AFC-8610-0C6C66765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03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7C244-227B-468C-BD2E-9080864C3B2C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9E00B-B8C2-4AFC-8610-0C6C66765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369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7C244-227B-468C-BD2E-9080864C3B2C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9E00B-B8C2-4AFC-8610-0C6C66765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60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7C244-227B-468C-BD2E-9080864C3B2C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9E00B-B8C2-4AFC-8610-0C6C66765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196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7C244-227B-468C-BD2E-9080864C3B2C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9E00B-B8C2-4AFC-8610-0C6C66765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55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7C244-227B-468C-BD2E-9080864C3B2C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9E00B-B8C2-4AFC-8610-0C6C66765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073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7C244-227B-468C-BD2E-9080864C3B2C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9E00B-B8C2-4AFC-8610-0C6C66765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497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7C244-227B-468C-BD2E-9080864C3B2C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9E00B-B8C2-4AFC-8610-0C6C66765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00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8610600" cy="647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174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PPL</cp:lastModifiedBy>
  <cp:revision>7</cp:revision>
  <dcterms:created xsi:type="dcterms:W3CDTF">2016-12-30T02:53:06Z</dcterms:created>
  <dcterms:modified xsi:type="dcterms:W3CDTF">2017-01-17T08:44:35Z</dcterms:modified>
</cp:coreProperties>
</file>