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FC7E-A931-41E7-BE60-A7A43A059399}" type="datetimeFigureOut">
              <a:rPr lang="id-ID" smtClean="0"/>
              <a:t>20/06/2018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E0-A754-4B9C-8D5D-56F8D823DC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81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FC7E-A931-41E7-BE60-A7A43A059399}" type="datetimeFigureOut">
              <a:rPr lang="id-ID" smtClean="0"/>
              <a:t>20/06/2018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E0-A754-4B9C-8D5D-56F8D823DC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141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FC7E-A931-41E7-BE60-A7A43A059399}" type="datetimeFigureOut">
              <a:rPr lang="id-ID" smtClean="0"/>
              <a:t>20/06/2018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E0-A754-4B9C-8D5D-56F8D823DC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908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FC7E-A931-41E7-BE60-A7A43A059399}" type="datetimeFigureOut">
              <a:rPr lang="id-ID" smtClean="0"/>
              <a:t>20/06/2018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E0-A754-4B9C-8D5D-56F8D823DC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655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FC7E-A931-41E7-BE60-A7A43A059399}" type="datetimeFigureOut">
              <a:rPr lang="id-ID" smtClean="0"/>
              <a:t>20/06/2018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E0-A754-4B9C-8D5D-56F8D823DC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937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FC7E-A931-41E7-BE60-A7A43A059399}" type="datetimeFigureOut">
              <a:rPr lang="id-ID" smtClean="0"/>
              <a:t>20/06/2018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E0-A754-4B9C-8D5D-56F8D823DC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953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FC7E-A931-41E7-BE60-A7A43A059399}" type="datetimeFigureOut">
              <a:rPr lang="id-ID" smtClean="0"/>
              <a:t>20/06/2018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E0-A754-4B9C-8D5D-56F8D823DC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738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FC7E-A931-41E7-BE60-A7A43A059399}" type="datetimeFigureOut">
              <a:rPr lang="id-ID" smtClean="0"/>
              <a:t>20/06/2018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E0-A754-4B9C-8D5D-56F8D823DC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081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FC7E-A931-41E7-BE60-A7A43A059399}" type="datetimeFigureOut">
              <a:rPr lang="id-ID" smtClean="0"/>
              <a:t>20/06/2018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E0-A754-4B9C-8D5D-56F8D823DC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7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FC7E-A931-41E7-BE60-A7A43A059399}" type="datetimeFigureOut">
              <a:rPr lang="id-ID" smtClean="0"/>
              <a:t>20/06/2018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E0-A754-4B9C-8D5D-56F8D823DC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827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FC7E-A931-41E7-BE60-A7A43A059399}" type="datetimeFigureOut">
              <a:rPr lang="id-ID" smtClean="0"/>
              <a:t>20/06/2018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E0-A754-4B9C-8D5D-56F8D823DC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77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EFC7E-A931-41E7-BE60-A7A43A059399}" type="datetimeFigureOut">
              <a:rPr lang="id-ID" smtClean="0"/>
              <a:t>20/06/2018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60E0-A754-4B9C-8D5D-56F8D823DC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959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mkalmahrusiyah.sch.id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07504" y="188640"/>
            <a:ext cx="8856984" cy="792088"/>
          </a:xfrm>
          <a:prstGeom prst="horizontalScroll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218343" y="320296"/>
            <a:ext cx="84178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Alur Pendaftaran SMK AL-MAHRUSIYAH KEDIRI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9768" y="1124744"/>
            <a:ext cx="3776167" cy="15121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Calon siswa/i daftar online dimana saja menggunakan HP, Laptop, Komputer yang terkoneksi ke internet. Akses alamat : </a:t>
            </a:r>
            <a:r>
              <a:rPr lang="id-ID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www.smkalmahrusiyah.sch.id/ppdb</a:t>
            </a:r>
            <a:endParaRPr lang="id-ID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84381" y="1124744"/>
            <a:ext cx="3776167" cy="15121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Calon siswa/i bersama orang tua/Wali datang ke Al-Mahrusiyah membawa berkas-berkas persyaratan yang telah ditentukan dan print out pendaftaran online</a:t>
            </a:r>
            <a:endParaRPr lang="id-ID" dirty="0"/>
          </a:p>
        </p:txBody>
      </p:sp>
      <p:sp>
        <p:nvSpPr>
          <p:cNvPr id="8" name="Rounded Rectangle 7"/>
          <p:cNvSpPr/>
          <p:nvPr/>
        </p:nvSpPr>
        <p:spPr>
          <a:xfrm>
            <a:off x="5116313" y="3356992"/>
            <a:ext cx="3776167" cy="12241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Panitia PPDB memverifikasi data yang dibawa dan memberikan ttd data lengkap atau tidak </a:t>
            </a:r>
          </a:p>
          <a:p>
            <a:pPr algn="ctr"/>
            <a:r>
              <a:rPr lang="id-ID" b="1" dirty="0" smtClean="0">
                <a:solidFill>
                  <a:srgbClr val="FF0000"/>
                </a:solidFill>
              </a:rPr>
              <a:t>(tgl 28 Juni – 07 Juli 2018)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1612" y="3140968"/>
            <a:ext cx="3776167" cy="15841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Apabila lengkap langsung bisa menyelesaikan registrasi pembayaran dikantor KPA, bila data tidak lengkap tidak bisa registasi.</a:t>
            </a:r>
            <a:endParaRPr lang="id-ID" dirty="0"/>
          </a:p>
        </p:txBody>
      </p:sp>
      <p:sp>
        <p:nvSpPr>
          <p:cNvPr id="10" name="Right Arrow 9"/>
          <p:cNvSpPr/>
          <p:nvPr/>
        </p:nvSpPr>
        <p:spPr>
          <a:xfrm>
            <a:off x="4139952" y="1700808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ight Arrow 10"/>
          <p:cNvSpPr/>
          <p:nvPr/>
        </p:nvSpPr>
        <p:spPr>
          <a:xfrm rot="5400000">
            <a:off x="6460083" y="281693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ight Arrow 11"/>
          <p:cNvSpPr/>
          <p:nvPr/>
        </p:nvSpPr>
        <p:spPr>
          <a:xfrm flipH="1">
            <a:off x="4171050" y="3969060"/>
            <a:ext cx="68898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ounded Rectangle 12"/>
          <p:cNvSpPr/>
          <p:nvPr/>
        </p:nvSpPr>
        <p:spPr>
          <a:xfrm>
            <a:off x="221612" y="5445224"/>
            <a:ext cx="3776167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Selesai registrasi wajib sowan pengasuh Al-Mahrusiyah</a:t>
            </a:r>
            <a:endParaRPr lang="id-ID" dirty="0"/>
          </a:p>
        </p:txBody>
      </p:sp>
      <p:sp>
        <p:nvSpPr>
          <p:cNvPr id="14" name="Rounded Rectangle 13"/>
          <p:cNvSpPr/>
          <p:nvPr/>
        </p:nvSpPr>
        <p:spPr>
          <a:xfrm>
            <a:off x="5084380" y="4869160"/>
            <a:ext cx="3776167" cy="17281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Siswa/i bisa masuk ke Al-Mahrusiyah jika tahapan-tahapan diatas dilalui. Info pendaftaran bisa dilihat di website </a:t>
            </a:r>
            <a:r>
              <a:rPr lang="id-ID" b="1" dirty="0" smtClean="0">
                <a:hlinkClick r:id="rId2"/>
              </a:rPr>
              <a:t>www.smkalmahrusiyah.sch.id</a:t>
            </a:r>
            <a:endParaRPr lang="id-ID" b="1" dirty="0" smtClean="0"/>
          </a:p>
          <a:p>
            <a:pPr algn="ctr"/>
            <a:r>
              <a:rPr lang="id-ID" dirty="0" smtClean="0"/>
              <a:t>Penerimaan siswa baru</a:t>
            </a:r>
            <a:endParaRPr lang="id-ID" dirty="0"/>
          </a:p>
        </p:txBody>
      </p:sp>
      <p:sp>
        <p:nvSpPr>
          <p:cNvPr id="15" name="Right Arrow 14"/>
          <p:cNvSpPr/>
          <p:nvPr/>
        </p:nvSpPr>
        <p:spPr>
          <a:xfrm>
            <a:off x="4219630" y="5841268"/>
            <a:ext cx="64040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ight Arrow 15"/>
          <p:cNvSpPr/>
          <p:nvPr/>
        </p:nvSpPr>
        <p:spPr>
          <a:xfrm rot="5400000">
            <a:off x="1851379" y="4947456"/>
            <a:ext cx="51663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89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111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jouned</dc:creator>
  <cp:lastModifiedBy>jouned</cp:lastModifiedBy>
  <cp:revision>7</cp:revision>
  <dcterms:created xsi:type="dcterms:W3CDTF">2018-06-12T05:04:53Z</dcterms:created>
  <dcterms:modified xsi:type="dcterms:W3CDTF">2018-06-20T05:06:39Z</dcterms:modified>
</cp:coreProperties>
</file>