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80" r:id="rId11"/>
    <p:sldId id="267" r:id="rId12"/>
    <p:sldId id="269" r:id="rId13"/>
    <p:sldId id="290" r:id="rId14"/>
    <p:sldId id="291" r:id="rId15"/>
    <p:sldId id="263" r:id="rId16"/>
    <p:sldId id="271" r:id="rId17"/>
    <p:sldId id="282" r:id="rId18"/>
    <p:sldId id="270" r:id="rId19"/>
    <p:sldId id="283" r:id="rId20"/>
    <p:sldId id="272" r:id="rId21"/>
    <p:sldId id="284" r:id="rId22"/>
    <p:sldId id="285" r:id="rId23"/>
    <p:sldId id="273" r:id="rId24"/>
    <p:sldId id="288" r:id="rId25"/>
    <p:sldId id="286" r:id="rId26"/>
    <p:sldId id="289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E"/>
    <a:srgbClr val="D44CC1"/>
    <a:srgbClr val="CA30B4"/>
    <a:srgbClr val="FDC3F1"/>
    <a:srgbClr val="D85E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79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-86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80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5F20A-10D2-4A92-B1C2-E78BF8BE1F45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9F3C85-A681-43A7-8A51-6128E0D65170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SI </a:t>
          </a:r>
          <a:r>
            <a:rPr lang="id-ID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Inventaris Barang</a:t>
          </a:r>
          <a:endParaRPr lang="en-US" sz="1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D49837E-4B93-4DD7-A4B5-F51B787D9F2A}" type="parTrans" cxnId="{5949AAA7-06B6-4641-9A70-EE3EA985304E}">
      <dgm:prSet/>
      <dgm:spPr/>
      <dgm:t>
        <a:bodyPr/>
        <a:lstStyle/>
        <a:p>
          <a:endParaRPr lang="en-US"/>
        </a:p>
      </dgm:t>
    </dgm:pt>
    <dgm:pt modelId="{7C6DD9D2-EEC4-4C8C-83D4-79E984449912}" type="sibTrans" cxnId="{5949AAA7-06B6-4641-9A70-EE3EA985304E}">
      <dgm:prSet/>
      <dgm:spPr/>
      <dgm:t>
        <a:bodyPr/>
        <a:lstStyle/>
        <a:p>
          <a:endParaRPr lang="en-US"/>
        </a:p>
      </dgm:t>
    </dgm:pt>
    <dgm:pt modelId="{2101AE79-5E06-4A64-90BD-318C9D218B77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html</a:t>
          </a:r>
          <a:endParaRPr lang="en-US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64D8745-193D-4A92-9CB3-26C63AB17E2F}" type="parTrans" cxnId="{8351B348-84C0-498E-B99C-58411CBFEF60}">
      <dgm:prSet/>
      <dgm:spPr/>
      <dgm:t>
        <a:bodyPr/>
        <a:lstStyle/>
        <a:p>
          <a:endParaRPr lang="en-US"/>
        </a:p>
      </dgm:t>
    </dgm:pt>
    <dgm:pt modelId="{F4A32344-0039-4C46-9F73-D826DB36A7A5}" type="sibTrans" cxnId="{8351B348-84C0-498E-B99C-58411CBFEF60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A03F622-6D27-4CA9-B608-1934AE55A494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Java</a:t>
          </a:r>
        </a:p>
        <a:p>
          <a:r>
            <a: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script</a:t>
          </a:r>
          <a:endParaRPr lang="en-US" sz="16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395B65B-C9BA-41B4-92D4-A27829833559}" type="parTrans" cxnId="{3B1AA918-5BEF-4814-8E80-2D17E6D4C73B}">
      <dgm:prSet/>
      <dgm:spPr/>
      <dgm:t>
        <a:bodyPr/>
        <a:lstStyle/>
        <a:p>
          <a:endParaRPr lang="en-US"/>
        </a:p>
      </dgm:t>
    </dgm:pt>
    <dgm:pt modelId="{193D14FD-2B1C-4847-B14D-241E989AD508}" type="sibTrans" cxnId="{3B1AA918-5BEF-4814-8E80-2D17E6D4C73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93C9A9A-AD2B-4095-945B-4A86E9C0CD1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20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css</a:t>
          </a:r>
          <a:endParaRPr lang="en-US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0EC8D46-A23B-4978-99F6-C6740412F9FC}" type="parTrans" cxnId="{840CDB2C-954E-4B3E-A9AA-3267416C35AC}">
      <dgm:prSet/>
      <dgm:spPr/>
      <dgm:t>
        <a:bodyPr/>
        <a:lstStyle/>
        <a:p>
          <a:endParaRPr lang="en-US"/>
        </a:p>
      </dgm:t>
    </dgm:pt>
    <dgm:pt modelId="{64DC800A-19FD-4F70-B2B0-70FD2CA66E13}" type="sibTrans" cxnId="{840CDB2C-954E-4B3E-A9AA-3267416C35AC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FFD28D0-4091-4160-A751-141364FB5955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php</a:t>
          </a:r>
          <a:endParaRPr lang="en-US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A1E582E-251A-4BD6-A23B-A6DBAFBDC42C}" type="parTrans" cxnId="{149060AE-A2E3-4E1B-B6FC-8B9A9CAB30C5}">
      <dgm:prSet/>
      <dgm:spPr/>
      <dgm:t>
        <a:bodyPr/>
        <a:lstStyle/>
        <a:p>
          <a:endParaRPr lang="en-US"/>
        </a:p>
      </dgm:t>
    </dgm:pt>
    <dgm:pt modelId="{631B0080-0828-486C-B803-EA18C57BE084}" type="sibTrans" cxnId="{149060AE-A2E3-4E1B-B6FC-8B9A9CAB30C5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D204D00-96A8-4C0F-A20B-BC2C8AC7D992}" type="pres">
      <dgm:prSet presAssocID="{2705F20A-10D2-4A92-B1C2-E78BF8BE1F4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A64C77-6588-40E1-A1EC-F0A5C003267D}" type="pres">
      <dgm:prSet presAssocID="{7F9F3C85-A681-43A7-8A51-6128E0D65170}" presName="centerShape" presStyleLbl="node0" presStyleIdx="0" presStyleCnt="1" custLinFactNeighborY="2178"/>
      <dgm:spPr/>
      <dgm:t>
        <a:bodyPr/>
        <a:lstStyle/>
        <a:p>
          <a:endParaRPr lang="en-US"/>
        </a:p>
      </dgm:t>
    </dgm:pt>
    <dgm:pt modelId="{045176DD-10E2-4B5A-BB49-EA4D2D278A62}" type="pres">
      <dgm:prSet presAssocID="{2101AE79-5E06-4A64-90BD-318C9D218B77}" presName="node" presStyleLbl="node1" presStyleIdx="0" presStyleCnt="4" custRadScaleRad="95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CB26D-0814-4195-8A79-E70C5C345D10}" type="pres">
      <dgm:prSet presAssocID="{2101AE79-5E06-4A64-90BD-318C9D218B77}" presName="dummy" presStyleCnt="0"/>
      <dgm:spPr/>
      <dgm:t>
        <a:bodyPr/>
        <a:lstStyle/>
        <a:p>
          <a:endParaRPr lang="en-US"/>
        </a:p>
      </dgm:t>
    </dgm:pt>
    <dgm:pt modelId="{FEEE7736-3BE7-4084-BD85-82AC5E34B98C}" type="pres">
      <dgm:prSet presAssocID="{F4A32344-0039-4C46-9F73-D826DB36A7A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26900B1-DAD8-4601-A7B0-D135E38A916A}" type="pres">
      <dgm:prSet presAssocID="{8A03F622-6D27-4CA9-B608-1934AE55A494}" presName="node" presStyleLbl="node1" presStyleIdx="1" presStyleCnt="4" custRadScaleRad="100095" custRadScaleInc="8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01964-3CC2-4958-8A74-F6B609886707}" type="pres">
      <dgm:prSet presAssocID="{8A03F622-6D27-4CA9-B608-1934AE55A494}" presName="dummy" presStyleCnt="0"/>
      <dgm:spPr/>
      <dgm:t>
        <a:bodyPr/>
        <a:lstStyle/>
        <a:p>
          <a:endParaRPr lang="en-US"/>
        </a:p>
      </dgm:t>
    </dgm:pt>
    <dgm:pt modelId="{6334E1B4-EF6B-4709-B721-E8F623A9C452}" type="pres">
      <dgm:prSet presAssocID="{193D14FD-2B1C-4847-B14D-241E989AD50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591A93B-EB0D-4A1B-83A4-BE1FBA4D1447}" type="pres">
      <dgm:prSet presAssocID="{C93C9A9A-AD2B-4095-945B-4A86E9C0CD1D}" presName="node" presStyleLbl="node1" presStyleIdx="2" presStyleCnt="4" custRadScaleRad="100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E8D4B-475B-4721-BFBB-62DA5EEE175E}" type="pres">
      <dgm:prSet presAssocID="{C93C9A9A-AD2B-4095-945B-4A86E9C0CD1D}" presName="dummy" presStyleCnt="0"/>
      <dgm:spPr/>
      <dgm:t>
        <a:bodyPr/>
        <a:lstStyle/>
        <a:p>
          <a:endParaRPr lang="en-US"/>
        </a:p>
      </dgm:t>
    </dgm:pt>
    <dgm:pt modelId="{87832021-2A88-4F55-8F74-3E4FE8AEC5C3}" type="pres">
      <dgm:prSet presAssocID="{64DC800A-19FD-4F70-B2B0-70FD2CA66E1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E41976E4-4BFD-4F71-B1D7-9C1DDB8E8388}" type="pres">
      <dgm:prSet presAssocID="{AFFD28D0-4091-4160-A751-141364FB5955}" presName="node" presStyleLbl="node1" presStyleIdx="3" presStyleCnt="4" custRadScaleRad="100095" custRadScaleInc="-8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A600C-460F-4FD7-A0BF-8EB54A145C57}" type="pres">
      <dgm:prSet presAssocID="{AFFD28D0-4091-4160-A751-141364FB5955}" presName="dummy" presStyleCnt="0"/>
      <dgm:spPr/>
      <dgm:t>
        <a:bodyPr/>
        <a:lstStyle/>
        <a:p>
          <a:endParaRPr lang="en-US"/>
        </a:p>
      </dgm:t>
    </dgm:pt>
    <dgm:pt modelId="{AA331198-4F24-4F58-AE19-3BD4A74E8922}" type="pres">
      <dgm:prSet presAssocID="{631B0080-0828-486C-B803-EA18C57BE084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31420B4-D196-485C-B8A3-ED9D748DBFCE}" type="presOf" srcId="{2705F20A-10D2-4A92-B1C2-E78BF8BE1F45}" destId="{DD204D00-96A8-4C0F-A20B-BC2C8AC7D992}" srcOrd="0" destOrd="0" presId="urn:microsoft.com/office/officeart/2005/8/layout/radial6"/>
    <dgm:cxn modelId="{8351B348-84C0-498E-B99C-58411CBFEF60}" srcId="{7F9F3C85-A681-43A7-8A51-6128E0D65170}" destId="{2101AE79-5E06-4A64-90BD-318C9D218B77}" srcOrd="0" destOrd="0" parTransId="{864D8745-193D-4A92-9CB3-26C63AB17E2F}" sibTransId="{F4A32344-0039-4C46-9F73-D826DB36A7A5}"/>
    <dgm:cxn modelId="{2917B2E5-49D1-4525-8F86-DF8F9CBCF416}" type="presOf" srcId="{AFFD28D0-4091-4160-A751-141364FB5955}" destId="{E41976E4-4BFD-4F71-B1D7-9C1DDB8E8388}" srcOrd="0" destOrd="0" presId="urn:microsoft.com/office/officeart/2005/8/layout/radial6"/>
    <dgm:cxn modelId="{5C6060EA-2967-4F51-BF0B-A3EE6E15ADBE}" type="presOf" srcId="{7F9F3C85-A681-43A7-8A51-6128E0D65170}" destId="{E7A64C77-6588-40E1-A1EC-F0A5C003267D}" srcOrd="0" destOrd="0" presId="urn:microsoft.com/office/officeart/2005/8/layout/radial6"/>
    <dgm:cxn modelId="{3B1AA918-5BEF-4814-8E80-2D17E6D4C73B}" srcId="{7F9F3C85-A681-43A7-8A51-6128E0D65170}" destId="{8A03F622-6D27-4CA9-B608-1934AE55A494}" srcOrd="1" destOrd="0" parTransId="{4395B65B-C9BA-41B4-92D4-A27829833559}" sibTransId="{193D14FD-2B1C-4847-B14D-241E989AD508}"/>
    <dgm:cxn modelId="{840CDB2C-954E-4B3E-A9AA-3267416C35AC}" srcId="{7F9F3C85-A681-43A7-8A51-6128E0D65170}" destId="{C93C9A9A-AD2B-4095-945B-4A86E9C0CD1D}" srcOrd="2" destOrd="0" parTransId="{E0EC8D46-A23B-4978-99F6-C6740412F9FC}" sibTransId="{64DC800A-19FD-4F70-B2B0-70FD2CA66E13}"/>
    <dgm:cxn modelId="{28659F91-F94D-4A36-9F02-57CF09647061}" type="presOf" srcId="{64DC800A-19FD-4F70-B2B0-70FD2CA66E13}" destId="{87832021-2A88-4F55-8F74-3E4FE8AEC5C3}" srcOrd="0" destOrd="0" presId="urn:microsoft.com/office/officeart/2005/8/layout/radial6"/>
    <dgm:cxn modelId="{5949AAA7-06B6-4641-9A70-EE3EA985304E}" srcId="{2705F20A-10D2-4A92-B1C2-E78BF8BE1F45}" destId="{7F9F3C85-A681-43A7-8A51-6128E0D65170}" srcOrd="0" destOrd="0" parTransId="{3D49837E-4B93-4DD7-A4B5-F51B787D9F2A}" sibTransId="{7C6DD9D2-EEC4-4C8C-83D4-79E984449912}"/>
    <dgm:cxn modelId="{95F416F4-70B7-4CB6-9E49-7AE4B651170E}" type="presOf" srcId="{193D14FD-2B1C-4847-B14D-241E989AD508}" destId="{6334E1B4-EF6B-4709-B721-E8F623A9C452}" srcOrd="0" destOrd="0" presId="urn:microsoft.com/office/officeart/2005/8/layout/radial6"/>
    <dgm:cxn modelId="{CCD86993-AE21-456C-B6E1-16BB5D7B806A}" type="presOf" srcId="{F4A32344-0039-4C46-9F73-D826DB36A7A5}" destId="{FEEE7736-3BE7-4084-BD85-82AC5E34B98C}" srcOrd="0" destOrd="0" presId="urn:microsoft.com/office/officeart/2005/8/layout/radial6"/>
    <dgm:cxn modelId="{F877F7DD-277B-4E89-B363-C5D75AD747E9}" type="presOf" srcId="{8A03F622-6D27-4CA9-B608-1934AE55A494}" destId="{C26900B1-DAD8-4601-A7B0-D135E38A916A}" srcOrd="0" destOrd="0" presId="urn:microsoft.com/office/officeart/2005/8/layout/radial6"/>
    <dgm:cxn modelId="{149060AE-A2E3-4E1B-B6FC-8B9A9CAB30C5}" srcId="{7F9F3C85-A681-43A7-8A51-6128E0D65170}" destId="{AFFD28D0-4091-4160-A751-141364FB5955}" srcOrd="3" destOrd="0" parTransId="{CA1E582E-251A-4BD6-A23B-A6DBAFBDC42C}" sibTransId="{631B0080-0828-486C-B803-EA18C57BE084}"/>
    <dgm:cxn modelId="{F4566DFD-A769-4FD8-AF18-5B6A349FE403}" type="presOf" srcId="{631B0080-0828-486C-B803-EA18C57BE084}" destId="{AA331198-4F24-4F58-AE19-3BD4A74E8922}" srcOrd="0" destOrd="0" presId="urn:microsoft.com/office/officeart/2005/8/layout/radial6"/>
    <dgm:cxn modelId="{8EDE9A0D-CB86-4BFF-89A0-6C674051F4B1}" type="presOf" srcId="{C93C9A9A-AD2B-4095-945B-4A86E9C0CD1D}" destId="{7591A93B-EB0D-4A1B-83A4-BE1FBA4D1447}" srcOrd="0" destOrd="0" presId="urn:microsoft.com/office/officeart/2005/8/layout/radial6"/>
    <dgm:cxn modelId="{2C3BD38C-42F2-4F22-9826-24C7342858FB}" type="presOf" srcId="{2101AE79-5E06-4A64-90BD-318C9D218B77}" destId="{045176DD-10E2-4B5A-BB49-EA4D2D278A62}" srcOrd="0" destOrd="0" presId="urn:microsoft.com/office/officeart/2005/8/layout/radial6"/>
    <dgm:cxn modelId="{6CD82C1B-A15E-4702-92A6-59007895349F}" type="presParOf" srcId="{DD204D00-96A8-4C0F-A20B-BC2C8AC7D992}" destId="{E7A64C77-6588-40E1-A1EC-F0A5C003267D}" srcOrd="0" destOrd="0" presId="urn:microsoft.com/office/officeart/2005/8/layout/radial6"/>
    <dgm:cxn modelId="{D3588C28-1EF2-4E71-9641-4FEFCD29D236}" type="presParOf" srcId="{DD204D00-96A8-4C0F-A20B-BC2C8AC7D992}" destId="{045176DD-10E2-4B5A-BB49-EA4D2D278A62}" srcOrd="1" destOrd="0" presId="urn:microsoft.com/office/officeart/2005/8/layout/radial6"/>
    <dgm:cxn modelId="{33917204-0706-4D49-B9B0-AF5A6281C502}" type="presParOf" srcId="{DD204D00-96A8-4C0F-A20B-BC2C8AC7D992}" destId="{C96CB26D-0814-4195-8A79-E70C5C345D10}" srcOrd="2" destOrd="0" presId="urn:microsoft.com/office/officeart/2005/8/layout/radial6"/>
    <dgm:cxn modelId="{235A3F55-EDF3-4D8D-9806-45D97F786661}" type="presParOf" srcId="{DD204D00-96A8-4C0F-A20B-BC2C8AC7D992}" destId="{FEEE7736-3BE7-4084-BD85-82AC5E34B98C}" srcOrd="3" destOrd="0" presId="urn:microsoft.com/office/officeart/2005/8/layout/radial6"/>
    <dgm:cxn modelId="{3A336F14-2A35-4EED-AAF7-186B2261D3B6}" type="presParOf" srcId="{DD204D00-96A8-4C0F-A20B-BC2C8AC7D992}" destId="{C26900B1-DAD8-4601-A7B0-D135E38A916A}" srcOrd="4" destOrd="0" presId="urn:microsoft.com/office/officeart/2005/8/layout/radial6"/>
    <dgm:cxn modelId="{9749E64F-9011-4E9D-AF84-1EE45DFCEA09}" type="presParOf" srcId="{DD204D00-96A8-4C0F-A20B-BC2C8AC7D992}" destId="{0BE01964-3CC2-4958-8A74-F6B609886707}" srcOrd="5" destOrd="0" presId="urn:microsoft.com/office/officeart/2005/8/layout/radial6"/>
    <dgm:cxn modelId="{7A38F9EC-64BA-402C-8762-A38BF0B66EF6}" type="presParOf" srcId="{DD204D00-96A8-4C0F-A20B-BC2C8AC7D992}" destId="{6334E1B4-EF6B-4709-B721-E8F623A9C452}" srcOrd="6" destOrd="0" presId="urn:microsoft.com/office/officeart/2005/8/layout/radial6"/>
    <dgm:cxn modelId="{91B7E047-D86F-46C8-8E0D-5B653A089B9E}" type="presParOf" srcId="{DD204D00-96A8-4C0F-A20B-BC2C8AC7D992}" destId="{7591A93B-EB0D-4A1B-83A4-BE1FBA4D1447}" srcOrd="7" destOrd="0" presId="urn:microsoft.com/office/officeart/2005/8/layout/radial6"/>
    <dgm:cxn modelId="{9B875385-3D90-4A67-BAB2-8ECB4515D355}" type="presParOf" srcId="{DD204D00-96A8-4C0F-A20B-BC2C8AC7D992}" destId="{D4CE8D4B-475B-4721-BFBB-62DA5EEE175E}" srcOrd="8" destOrd="0" presId="urn:microsoft.com/office/officeart/2005/8/layout/radial6"/>
    <dgm:cxn modelId="{B3235AD7-1459-4F42-B97D-629356EEE2D2}" type="presParOf" srcId="{DD204D00-96A8-4C0F-A20B-BC2C8AC7D992}" destId="{87832021-2A88-4F55-8F74-3E4FE8AEC5C3}" srcOrd="9" destOrd="0" presId="urn:microsoft.com/office/officeart/2005/8/layout/radial6"/>
    <dgm:cxn modelId="{7B7B18BB-D642-4C4C-A611-5CBB60A698AC}" type="presParOf" srcId="{DD204D00-96A8-4C0F-A20B-BC2C8AC7D992}" destId="{E41976E4-4BFD-4F71-B1D7-9C1DDB8E8388}" srcOrd="10" destOrd="0" presId="urn:microsoft.com/office/officeart/2005/8/layout/radial6"/>
    <dgm:cxn modelId="{BAAD4453-AAAC-468D-9B0C-5DFA8E7157FF}" type="presParOf" srcId="{DD204D00-96A8-4C0F-A20B-BC2C8AC7D992}" destId="{487A600C-460F-4FD7-A0BF-8EB54A145C57}" srcOrd="11" destOrd="0" presId="urn:microsoft.com/office/officeart/2005/8/layout/radial6"/>
    <dgm:cxn modelId="{A2625CE9-FD5E-4643-8CE8-205C884088B4}" type="presParOf" srcId="{DD204D00-96A8-4C0F-A20B-BC2C8AC7D992}" destId="{AA331198-4F24-4F58-AE19-3BD4A74E892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4B725-E60B-4B6B-B3E3-26925CD32901}">
      <dsp:nvSpPr>
        <dsp:cNvPr id="0" name=""/>
        <dsp:cNvSpPr/>
      </dsp:nvSpPr>
      <dsp:spPr>
        <a:xfrm>
          <a:off x="-121705" y="14218"/>
          <a:ext cx="5087252" cy="659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solidFill>
                <a:srgbClr val="FEFCFE"/>
              </a:solidFill>
              <a:latin typeface="Adobe Garamond Pro" panose="02020502060506020403" pitchFamily="18" charset="0"/>
            </a:rPr>
            <a:t>Lingkungan</a:t>
          </a:r>
          <a:r>
            <a:rPr lang="en-US" sz="3600" kern="1200" dirty="0" smtClean="0">
              <a:solidFill>
                <a:srgbClr val="FEFCFE"/>
              </a:solidFill>
              <a:latin typeface="Adobe Garamond Pro" panose="02020502060506020403" pitchFamily="18" charset="0"/>
            </a:rPr>
            <a:t> </a:t>
          </a:r>
          <a:r>
            <a:rPr lang="en-US" sz="3600" kern="1200" dirty="0" err="1" smtClean="0">
              <a:solidFill>
                <a:srgbClr val="FEFCFE"/>
              </a:solidFill>
              <a:latin typeface="Adobe Garamond Pro" panose="02020502060506020403" pitchFamily="18" charset="0"/>
            </a:rPr>
            <a:t>Aplikasi</a:t>
          </a:r>
          <a:endParaRPr lang="en-US" sz="3600" kern="1200" dirty="0">
            <a:solidFill>
              <a:srgbClr val="FEFCFE"/>
            </a:solidFill>
            <a:latin typeface="Adobe Garamond Pro" panose="02020502060506020403" pitchFamily="18" charset="0"/>
          </a:endParaRPr>
        </a:p>
      </dsp:txBody>
      <dsp:txXfrm>
        <a:off x="-102381" y="33542"/>
        <a:ext cx="4093681" cy="621128"/>
      </dsp:txXfrm>
    </dsp:sp>
    <dsp:sp modelId="{AFC3910F-4A8B-4353-A231-488AA6811630}">
      <dsp:nvSpPr>
        <dsp:cNvPr id="0" name=""/>
        <dsp:cNvSpPr/>
      </dsp:nvSpPr>
      <dsp:spPr>
        <a:xfrm>
          <a:off x="238804" y="1063678"/>
          <a:ext cx="5190385" cy="659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solidFill>
                <a:srgbClr val="FEFCFE"/>
              </a:solidFill>
              <a:latin typeface="Adobe Garamond Pro" panose="02020502060506020403" pitchFamily="18" charset="0"/>
            </a:rPr>
            <a:t>Alir Aplikasi</a:t>
          </a:r>
          <a:endParaRPr lang="en-US" sz="3600" kern="1200" dirty="0">
            <a:solidFill>
              <a:srgbClr val="FEFCFE"/>
            </a:solidFill>
            <a:latin typeface="Adobe Garamond Pro" panose="02020502060506020403" pitchFamily="18" charset="0"/>
          </a:endParaRPr>
        </a:p>
      </dsp:txBody>
      <dsp:txXfrm>
        <a:off x="258128" y="1083002"/>
        <a:ext cx="4073200" cy="621128"/>
      </dsp:txXfrm>
    </dsp:sp>
    <dsp:sp modelId="{2348D139-D9B9-4CD6-8CA4-36C634488475}">
      <dsp:nvSpPr>
        <dsp:cNvPr id="0" name=""/>
        <dsp:cNvSpPr/>
      </dsp:nvSpPr>
      <dsp:spPr>
        <a:xfrm>
          <a:off x="708911" y="2133546"/>
          <a:ext cx="5101434" cy="659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solidFill>
                <a:srgbClr val="FEFCFE"/>
              </a:solidFill>
              <a:latin typeface="Adobe Garamond Pro" panose="02020502060506020403" pitchFamily="18" charset="0"/>
            </a:rPr>
            <a:t>Cara Kerja Aplikasi</a:t>
          </a:r>
          <a:endParaRPr lang="en-US" sz="3600" kern="1200" dirty="0">
            <a:solidFill>
              <a:srgbClr val="FEFCFE"/>
            </a:solidFill>
            <a:latin typeface="Adobe Garamond Pro" panose="02020502060506020403" pitchFamily="18" charset="0"/>
          </a:endParaRPr>
        </a:p>
      </dsp:txBody>
      <dsp:txXfrm>
        <a:off x="728235" y="2152870"/>
        <a:ext cx="4002733" cy="621128"/>
      </dsp:txXfrm>
    </dsp:sp>
    <dsp:sp modelId="{787B35F0-3CC2-4E00-A5EC-AAB1AF810D6A}">
      <dsp:nvSpPr>
        <dsp:cNvPr id="0" name=""/>
        <dsp:cNvSpPr/>
      </dsp:nvSpPr>
      <dsp:spPr>
        <a:xfrm>
          <a:off x="4243542" y="477742"/>
          <a:ext cx="576735" cy="5767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373307" y="477742"/>
        <a:ext cx="317205" cy="433993"/>
      </dsp:txXfrm>
    </dsp:sp>
    <dsp:sp modelId="{10F3343C-C9AE-4F31-A09E-03F64379DBDE}">
      <dsp:nvSpPr>
        <dsp:cNvPr id="0" name=""/>
        <dsp:cNvSpPr/>
      </dsp:nvSpPr>
      <dsp:spPr>
        <a:xfrm>
          <a:off x="4605161" y="1557930"/>
          <a:ext cx="576735" cy="57673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734926" y="1557930"/>
        <a:ext cx="317205" cy="433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CE112-99AC-4B18-AAA6-FEF6023C5C0D}">
      <dsp:nvSpPr>
        <dsp:cNvPr id="0" name=""/>
        <dsp:cNvSpPr/>
      </dsp:nvSpPr>
      <dsp:spPr>
        <a:xfrm>
          <a:off x="2835438" y="1692"/>
          <a:ext cx="2399974" cy="11999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bliqueTopRight" zoom="91000"/>
          <a:lightRig rig="threePt" dir="t">
            <a:rot lat="0" lon="0" rev="20640000"/>
          </a:lightRig>
        </a:scene3d>
        <a:sp3d extrusionH="50600" prstMaterial="plastic">
          <a:bevelT w="254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>
              <a:solidFill>
                <a:srgbClr val="FEFCFE"/>
              </a:solidFill>
              <a:latin typeface="Bookman Old Style" panose="02050604050505020204" pitchFamily="18" charset="0"/>
            </a:rPr>
            <a:t>Sistem Komputer &amp; Platform</a:t>
          </a:r>
          <a:endParaRPr lang="en-US" sz="2300" kern="1200" dirty="0">
            <a:solidFill>
              <a:srgbClr val="FEFCFE"/>
            </a:solidFill>
          </a:endParaRPr>
        </a:p>
      </dsp:txBody>
      <dsp:txXfrm>
        <a:off x="2870584" y="36838"/>
        <a:ext cx="2329682" cy="1129695"/>
      </dsp:txXfrm>
    </dsp:sp>
    <dsp:sp modelId="{761ACFBA-73EA-4AEC-B98A-1EAB446A9D34}">
      <dsp:nvSpPr>
        <dsp:cNvPr id="0" name=""/>
        <dsp:cNvSpPr/>
      </dsp:nvSpPr>
      <dsp:spPr>
        <a:xfrm rot="3600000">
          <a:off x="4400639" y="2108659"/>
          <a:ext cx="1252158" cy="41999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bliqueTopRight" zoom="91000"/>
          <a:lightRig rig="threePt" dir="t">
            <a:rot lat="0" lon="0" rev="20640000"/>
          </a:lightRig>
        </a:scene3d>
        <a:sp3d>
          <a:bevelT prst="convex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526638" y="2192658"/>
        <a:ext cx="1000161" cy="251997"/>
      </dsp:txXfrm>
    </dsp:sp>
    <dsp:sp modelId="{80432C25-7855-4022-8615-E0D20DBC090C}">
      <dsp:nvSpPr>
        <dsp:cNvPr id="0" name=""/>
        <dsp:cNvSpPr/>
      </dsp:nvSpPr>
      <dsp:spPr>
        <a:xfrm>
          <a:off x="4818024" y="3435633"/>
          <a:ext cx="2399974" cy="11999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bliqueTopRight" zoom="91000"/>
          <a:lightRig rig="threePt" dir="t">
            <a:rot lat="0" lon="0" rev="20640000"/>
          </a:lightRig>
        </a:scene3d>
        <a:sp3d extrusionH="50600" prstMaterial="plastic">
          <a:bevelT w="254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>
              <a:solidFill>
                <a:srgbClr val="FEFCFE"/>
              </a:solidFill>
              <a:latin typeface="Bookman Old Style" panose="02050604050505020204" pitchFamily="18" charset="0"/>
            </a:rPr>
            <a:t>Bahasa Pemrograman</a:t>
          </a:r>
        </a:p>
      </dsp:txBody>
      <dsp:txXfrm>
        <a:off x="4853170" y="3470779"/>
        <a:ext cx="2329682" cy="1129695"/>
      </dsp:txXfrm>
    </dsp:sp>
    <dsp:sp modelId="{377D2DB3-8BB9-4052-A1C7-A8E1E681D654}">
      <dsp:nvSpPr>
        <dsp:cNvPr id="0" name=""/>
        <dsp:cNvSpPr/>
      </dsp:nvSpPr>
      <dsp:spPr>
        <a:xfrm rot="10800000">
          <a:off x="3409346" y="3825629"/>
          <a:ext cx="1252158" cy="41999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bliqueTopRight" zoom="91000"/>
          <a:lightRig rig="threePt" dir="t">
            <a:rot lat="0" lon="0" rev="20640000"/>
          </a:lightRig>
        </a:scene3d>
        <a:sp3d>
          <a:bevelT prst="convex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535344" y="3909628"/>
        <a:ext cx="1000161" cy="251997"/>
      </dsp:txXfrm>
    </dsp:sp>
    <dsp:sp modelId="{F1CDE67C-8DDD-4234-B099-F732EB0FD55C}">
      <dsp:nvSpPr>
        <dsp:cNvPr id="0" name=""/>
        <dsp:cNvSpPr/>
      </dsp:nvSpPr>
      <dsp:spPr>
        <a:xfrm>
          <a:off x="852851" y="3435633"/>
          <a:ext cx="2399974" cy="119998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bliqueTopRight" zoom="91000"/>
          <a:lightRig rig="threePt" dir="t">
            <a:rot lat="0" lon="0" rev="20640000"/>
          </a:lightRig>
        </a:scene3d>
        <a:sp3d extrusionH="50600" prstMaterial="plastic">
          <a:bevelT w="254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>
              <a:solidFill>
                <a:srgbClr val="FEFCFE"/>
              </a:solidFill>
              <a:latin typeface="Bookman Old Style" panose="02050604050505020204" pitchFamily="18" charset="0"/>
            </a:rPr>
            <a:t>Perangkat Lunak</a:t>
          </a:r>
          <a:endParaRPr lang="en-US" sz="2300" kern="1200" dirty="0">
            <a:solidFill>
              <a:srgbClr val="FEFCFE"/>
            </a:solidFill>
          </a:endParaRPr>
        </a:p>
      </dsp:txBody>
      <dsp:txXfrm>
        <a:off x="887997" y="3470779"/>
        <a:ext cx="2329682" cy="1129695"/>
      </dsp:txXfrm>
    </dsp:sp>
    <dsp:sp modelId="{4C0C2F19-46FD-4A7C-BAEF-E101686BE428}">
      <dsp:nvSpPr>
        <dsp:cNvPr id="0" name=""/>
        <dsp:cNvSpPr/>
      </dsp:nvSpPr>
      <dsp:spPr>
        <a:xfrm rot="18000000">
          <a:off x="2418052" y="2108659"/>
          <a:ext cx="1252158" cy="41999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bliqueTopRight" zoom="91000"/>
          <a:lightRig rig="threePt" dir="t">
            <a:rot lat="0" lon="0" rev="20640000"/>
          </a:lightRig>
        </a:scene3d>
        <a:sp3d>
          <a:bevelT prst="convex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544051" y="2192658"/>
        <a:ext cx="1000161" cy="251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31198-4F24-4F58-AE19-3BD4A74E8922}">
      <dsp:nvSpPr>
        <dsp:cNvPr id="0" name=""/>
        <dsp:cNvSpPr/>
      </dsp:nvSpPr>
      <dsp:spPr>
        <a:xfrm>
          <a:off x="1208794" y="622049"/>
          <a:ext cx="4158741" cy="4158741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2021-2A88-4F55-8F74-3E4FE8AEC5C3}">
      <dsp:nvSpPr>
        <dsp:cNvPr id="0" name=""/>
        <dsp:cNvSpPr/>
      </dsp:nvSpPr>
      <dsp:spPr>
        <a:xfrm>
          <a:off x="1208794" y="622049"/>
          <a:ext cx="4158741" cy="4158741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4E1B4-EF6B-4709-B721-E8F623A9C452}">
      <dsp:nvSpPr>
        <dsp:cNvPr id="0" name=""/>
        <dsp:cNvSpPr/>
      </dsp:nvSpPr>
      <dsp:spPr>
        <a:xfrm>
          <a:off x="1208794" y="622049"/>
          <a:ext cx="4158741" cy="4158741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E7736-3BE7-4084-BD85-82AC5E34B98C}">
      <dsp:nvSpPr>
        <dsp:cNvPr id="0" name=""/>
        <dsp:cNvSpPr/>
      </dsp:nvSpPr>
      <dsp:spPr>
        <a:xfrm>
          <a:off x="1208794" y="622049"/>
          <a:ext cx="4158741" cy="4158741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64C77-6588-40E1-A1EC-F0A5C003267D}">
      <dsp:nvSpPr>
        <dsp:cNvPr id="0" name=""/>
        <dsp:cNvSpPr/>
      </dsp:nvSpPr>
      <dsp:spPr>
        <a:xfrm>
          <a:off x="2331257" y="1744513"/>
          <a:ext cx="1913814" cy="1913814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/>
          <a:lightRig rig="chilly" dir="t"/>
        </a:scene3d>
        <a:sp3d prstMaterial="plastic">
          <a:bevelT w="254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rgbClr val="FEFCFE"/>
              </a:solidFill>
            </a:rPr>
            <a:t>SI Perpustakaan</a:t>
          </a:r>
          <a:endParaRPr lang="en-US" sz="1400" kern="1200" dirty="0">
            <a:solidFill>
              <a:srgbClr val="FEFCFE"/>
            </a:solidFill>
          </a:endParaRPr>
        </a:p>
      </dsp:txBody>
      <dsp:txXfrm>
        <a:off x="2611529" y="2024785"/>
        <a:ext cx="1353270" cy="1353270"/>
      </dsp:txXfrm>
    </dsp:sp>
    <dsp:sp modelId="{045176DD-10E2-4B5A-BB49-EA4D2D278A62}">
      <dsp:nvSpPr>
        <dsp:cNvPr id="0" name=""/>
        <dsp:cNvSpPr/>
      </dsp:nvSpPr>
      <dsp:spPr>
        <a:xfrm>
          <a:off x="2618329" y="442"/>
          <a:ext cx="1339670" cy="133967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/>
          <a:lightRig rig="chilly" dir="t"/>
        </a:scene3d>
        <a:sp3d prstMaterial="plastic">
          <a:bevelT w="254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FEFCFE"/>
              </a:solidFill>
            </a:rPr>
            <a:t>html</a:t>
          </a:r>
          <a:endParaRPr lang="en-US" sz="2000" kern="1200" dirty="0">
            <a:solidFill>
              <a:srgbClr val="FEFCFE"/>
            </a:solidFill>
          </a:endParaRPr>
        </a:p>
      </dsp:txBody>
      <dsp:txXfrm>
        <a:off x="2814519" y="196632"/>
        <a:ext cx="947290" cy="947290"/>
      </dsp:txXfrm>
    </dsp:sp>
    <dsp:sp modelId="{C26900B1-DAD8-4601-A7B0-D135E38A916A}">
      <dsp:nvSpPr>
        <dsp:cNvPr id="0" name=""/>
        <dsp:cNvSpPr/>
      </dsp:nvSpPr>
      <dsp:spPr>
        <a:xfrm>
          <a:off x="4649472" y="2031585"/>
          <a:ext cx="1339670" cy="133967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/>
          <a:lightRig rig="chilly" dir="t"/>
        </a:scene3d>
        <a:sp3d prstMaterial="plastic">
          <a:bevelT w="254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FEFCFE"/>
              </a:solidFill>
            </a:rPr>
            <a:t>Java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rgbClr val="FEFCFE"/>
              </a:solidFill>
            </a:rPr>
            <a:t>script</a:t>
          </a:r>
          <a:endParaRPr lang="en-US" sz="1600" kern="1200" dirty="0">
            <a:solidFill>
              <a:srgbClr val="FEFCFE"/>
            </a:solidFill>
          </a:endParaRPr>
        </a:p>
      </dsp:txBody>
      <dsp:txXfrm>
        <a:off x="4845662" y="2227775"/>
        <a:ext cx="947290" cy="947290"/>
      </dsp:txXfrm>
    </dsp:sp>
    <dsp:sp modelId="{7591A93B-EB0D-4A1B-83A4-BE1FBA4D1447}">
      <dsp:nvSpPr>
        <dsp:cNvPr id="0" name=""/>
        <dsp:cNvSpPr/>
      </dsp:nvSpPr>
      <dsp:spPr>
        <a:xfrm>
          <a:off x="2618329" y="4062727"/>
          <a:ext cx="1339670" cy="133967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/>
          <a:lightRig rig="chilly" dir="t"/>
        </a:scene3d>
        <a:sp3d prstMaterial="plastic">
          <a:bevelT w="254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rgbClr val="FEFCFE"/>
              </a:solidFill>
            </a:rPr>
            <a:t>css</a:t>
          </a:r>
          <a:endParaRPr lang="en-US" sz="2000" kern="1200" dirty="0">
            <a:solidFill>
              <a:srgbClr val="FEFCFE"/>
            </a:solidFill>
          </a:endParaRPr>
        </a:p>
      </dsp:txBody>
      <dsp:txXfrm>
        <a:off x="2814519" y="4258917"/>
        <a:ext cx="947290" cy="947290"/>
      </dsp:txXfrm>
    </dsp:sp>
    <dsp:sp modelId="{E41976E4-4BFD-4F71-B1D7-9C1DDB8E8388}">
      <dsp:nvSpPr>
        <dsp:cNvPr id="0" name=""/>
        <dsp:cNvSpPr/>
      </dsp:nvSpPr>
      <dsp:spPr>
        <a:xfrm>
          <a:off x="587187" y="2031585"/>
          <a:ext cx="1339670" cy="1339670"/>
        </a:xfrm>
        <a:prstGeom prst="ellipse">
          <a:avLst/>
        </a:prstGeom>
        <a:gradFill rotWithShape="1">
          <a:gsLst>
            <a:gs pos="0">
              <a:schemeClr val="accent1"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/>
          <a:lightRig rig="chilly" dir="t"/>
        </a:scene3d>
        <a:sp3d prstMaterial="plastic">
          <a:bevelT w="254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rgbClr val="FEFCFE"/>
              </a:solidFill>
            </a:rPr>
            <a:t>php</a:t>
          </a:r>
          <a:endParaRPr lang="en-US" sz="1800" kern="1200" dirty="0">
            <a:solidFill>
              <a:srgbClr val="FEFCFE"/>
            </a:solidFill>
          </a:endParaRPr>
        </a:p>
      </dsp:txBody>
      <dsp:txXfrm>
        <a:off x="783377" y="2227775"/>
        <a:ext cx="947290" cy="947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8B0D3-F46F-43A2-9E5F-06A25054320C}">
      <dsp:nvSpPr>
        <dsp:cNvPr id="0" name=""/>
        <dsp:cNvSpPr/>
      </dsp:nvSpPr>
      <dsp:spPr>
        <a:xfrm>
          <a:off x="44452" y="1359"/>
          <a:ext cx="4815602" cy="695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EFCFE"/>
              </a:solidFill>
              <a:latin typeface="Andalus" pitchFamily="18" charset="-78"/>
              <a:cs typeface="Andalus" pitchFamily="18" charset="-78"/>
            </a:rPr>
            <a:t>Entity Relationship diagram</a:t>
          </a:r>
          <a:endParaRPr lang="en-US" sz="2400" kern="1200" dirty="0">
            <a:solidFill>
              <a:srgbClr val="FEFCFE"/>
            </a:solidFill>
            <a:latin typeface="Andalus" pitchFamily="18" charset="-78"/>
            <a:cs typeface="Andalus" pitchFamily="18" charset="-78"/>
          </a:endParaRPr>
        </a:p>
      </dsp:txBody>
      <dsp:txXfrm>
        <a:off x="64812" y="21719"/>
        <a:ext cx="4774882" cy="654420"/>
      </dsp:txXfrm>
    </dsp:sp>
    <dsp:sp modelId="{AAD55AED-2FE1-4FA4-B470-640208E6A8FF}">
      <dsp:nvSpPr>
        <dsp:cNvPr id="0" name=""/>
        <dsp:cNvSpPr/>
      </dsp:nvSpPr>
      <dsp:spPr>
        <a:xfrm rot="5400000">
          <a:off x="2321915" y="713878"/>
          <a:ext cx="260677" cy="3128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2358411" y="739946"/>
        <a:ext cx="187687" cy="182474"/>
      </dsp:txXfrm>
    </dsp:sp>
    <dsp:sp modelId="{14B1161C-A78C-4922-A55D-E10B2DD1A9D0}">
      <dsp:nvSpPr>
        <dsp:cNvPr id="0" name=""/>
        <dsp:cNvSpPr/>
      </dsp:nvSpPr>
      <dsp:spPr>
        <a:xfrm>
          <a:off x="0" y="1044070"/>
          <a:ext cx="4904508" cy="695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rgbClr val="FEFCFE"/>
              </a:solidFill>
              <a:latin typeface="Andalus" pitchFamily="18" charset="-78"/>
              <a:cs typeface="Andalus" pitchFamily="18" charset="-78"/>
            </a:rPr>
            <a:t>Data Dictionary</a:t>
          </a:r>
          <a:endParaRPr lang="en-US" sz="2400" kern="1200" dirty="0">
            <a:solidFill>
              <a:srgbClr val="FEFCFE"/>
            </a:solidFill>
            <a:latin typeface="Andalus" pitchFamily="18" charset="-78"/>
            <a:cs typeface="Andalus" pitchFamily="18" charset="-78"/>
          </a:endParaRPr>
        </a:p>
      </dsp:txBody>
      <dsp:txXfrm>
        <a:off x="20360" y="1064430"/>
        <a:ext cx="4863788" cy="654420"/>
      </dsp:txXfrm>
    </dsp:sp>
    <dsp:sp modelId="{C93A8086-C40B-40C5-9BFD-4B8AA53E456E}">
      <dsp:nvSpPr>
        <dsp:cNvPr id="0" name=""/>
        <dsp:cNvSpPr/>
      </dsp:nvSpPr>
      <dsp:spPr>
        <a:xfrm rot="5400000">
          <a:off x="2321915" y="1756589"/>
          <a:ext cx="260677" cy="3128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2358411" y="1782657"/>
        <a:ext cx="187687" cy="182474"/>
      </dsp:txXfrm>
    </dsp:sp>
    <dsp:sp modelId="{A6C1C8AC-A909-49D0-A69F-E75AADE6C9CE}">
      <dsp:nvSpPr>
        <dsp:cNvPr id="0" name=""/>
        <dsp:cNvSpPr/>
      </dsp:nvSpPr>
      <dsp:spPr>
        <a:xfrm>
          <a:off x="9" y="2086781"/>
          <a:ext cx="4904489" cy="6951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rgbClr val="FEFCFE"/>
              </a:solidFill>
              <a:latin typeface="Andalus" pitchFamily="18" charset="-78"/>
              <a:cs typeface="Andalus" pitchFamily="18" charset="-78"/>
            </a:rPr>
            <a:t>Flow chart Application</a:t>
          </a:r>
          <a:endParaRPr lang="en-US" sz="2400" kern="1200" dirty="0">
            <a:solidFill>
              <a:srgbClr val="FEFCFE"/>
            </a:solidFill>
            <a:latin typeface="Andalus" pitchFamily="18" charset="-78"/>
            <a:cs typeface="Andalus" pitchFamily="18" charset="-78"/>
          </a:endParaRPr>
        </a:p>
      </dsp:txBody>
      <dsp:txXfrm>
        <a:off x="20369" y="2107141"/>
        <a:ext cx="4863769" cy="6544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24D4A-96D6-4A43-BFA9-9523476A828B}">
      <dsp:nvSpPr>
        <dsp:cNvPr id="0" name=""/>
        <dsp:cNvSpPr/>
      </dsp:nvSpPr>
      <dsp:spPr>
        <a:xfrm>
          <a:off x="0" y="4163"/>
          <a:ext cx="4136571" cy="7347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rgbClr val="FEFCFE"/>
              </a:solidFill>
              <a:latin typeface="Adobe Garamond Pro" panose="02020502060506020403" pitchFamily="18" charset="0"/>
            </a:rPr>
            <a:t>Mencetak</a:t>
          </a:r>
          <a:r>
            <a:rPr lang="en-US" sz="2900" kern="1200" dirty="0" smtClean="0">
              <a:solidFill>
                <a:srgbClr val="FEFCFE"/>
              </a:solidFill>
              <a:latin typeface="Adobe Garamond Pro" panose="02020502060506020403" pitchFamily="18" charset="0"/>
            </a:rPr>
            <a:t> Data</a:t>
          </a:r>
          <a:endParaRPr lang="en-US" sz="2900" kern="1200" dirty="0">
            <a:solidFill>
              <a:srgbClr val="FEFCFE"/>
            </a:solidFill>
            <a:latin typeface="Adobe Garamond Pro" panose="02020502060506020403" pitchFamily="18" charset="0"/>
          </a:endParaRPr>
        </a:p>
      </dsp:txBody>
      <dsp:txXfrm>
        <a:off x="35870" y="40033"/>
        <a:ext cx="4064831" cy="663056"/>
      </dsp:txXfrm>
    </dsp:sp>
    <dsp:sp modelId="{C682964C-66D8-4056-8CCC-EDF6B1F8B4D7}">
      <dsp:nvSpPr>
        <dsp:cNvPr id="0" name=""/>
        <dsp:cNvSpPr/>
      </dsp:nvSpPr>
      <dsp:spPr>
        <a:xfrm>
          <a:off x="0" y="738959"/>
          <a:ext cx="4136571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3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.</a:t>
          </a:r>
          <a:endParaRPr lang="en-US" sz="2300" kern="1200" dirty="0"/>
        </a:p>
      </dsp:txBody>
      <dsp:txXfrm>
        <a:off x="0" y="738959"/>
        <a:ext cx="4136571" cy="480240"/>
      </dsp:txXfrm>
    </dsp:sp>
    <dsp:sp modelId="{2E3F098C-0497-43C7-9A6D-0AFC7DF7D95F}">
      <dsp:nvSpPr>
        <dsp:cNvPr id="0" name=""/>
        <dsp:cNvSpPr/>
      </dsp:nvSpPr>
      <dsp:spPr>
        <a:xfrm>
          <a:off x="0" y="1219200"/>
          <a:ext cx="4136571" cy="7347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>
              <a:solidFill>
                <a:srgbClr val="FEFCFE"/>
              </a:solidFill>
              <a:latin typeface="Adobe Garamond Pro" panose="02020502060506020403" pitchFamily="18" charset="0"/>
            </a:rPr>
            <a:t>Mengunduh</a:t>
          </a:r>
          <a:r>
            <a:rPr lang="en-US" sz="2900" kern="1200" dirty="0" smtClean="0">
              <a:solidFill>
                <a:srgbClr val="FEFCFE"/>
              </a:solidFill>
              <a:latin typeface="Adobe Garamond Pro" panose="02020502060506020403" pitchFamily="18" charset="0"/>
            </a:rPr>
            <a:t> Data</a:t>
          </a:r>
          <a:endParaRPr lang="en-US" sz="2900" kern="1200" dirty="0">
            <a:solidFill>
              <a:srgbClr val="FEFCFE"/>
            </a:solidFill>
            <a:latin typeface="Adobe Garamond Pro" panose="02020502060506020403" pitchFamily="18" charset="0"/>
          </a:endParaRPr>
        </a:p>
      </dsp:txBody>
      <dsp:txXfrm>
        <a:off x="35870" y="1255070"/>
        <a:ext cx="4064831" cy="663056"/>
      </dsp:txXfrm>
    </dsp:sp>
    <dsp:sp modelId="{0F29B0B4-87E1-4BDF-B25B-7C463EBA8F38}">
      <dsp:nvSpPr>
        <dsp:cNvPr id="0" name=""/>
        <dsp:cNvSpPr/>
      </dsp:nvSpPr>
      <dsp:spPr>
        <a:xfrm>
          <a:off x="0" y="1953996"/>
          <a:ext cx="4136571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3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.</a:t>
          </a:r>
          <a:endParaRPr lang="en-US" sz="2300" kern="1200" dirty="0"/>
        </a:p>
      </dsp:txBody>
      <dsp:txXfrm>
        <a:off x="0" y="1953996"/>
        <a:ext cx="4136571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2342F-6839-42C7-9FEC-C3572147160F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9AA09-AD49-4754-8BA3-E709645242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87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0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1FE6CB9-5CB7-4528-BB0B-89222A54DEC4}" type="datetimeFigureOut">
              <a:rPr lang="en-US" smtClean="0"/>
              <a:pPr/>
              <a:t>2/26/2014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217D9E3-6AF5-4B79-AF27-B3326C576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2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0916" y="5477306"/>
            <a:ext cx="2281083" cy="152103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76632" y="811161"/>
            <a:ext cx="10663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SISTEM INFORMASI </a:t>
            </a:r>
            <a:r>
              <a:rPr lang="id-ID" sz="4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INVENTARIS BARANG SMKN 1 MAJA</a:t>
            </a:r>
            <a:endParaRPr lang="id-ID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2464" y="5043950"/>
            <a:ext cx="175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PERDIANTO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384" y="5299586"/>
            <a:ext cx="175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101112088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462431"/>
      </p:ext>
    </p:extLst>
  </p:cSld>
  <p:clrMapOvr>
    <a:masterClrMapping/>
  </p:clrMapOvr>
  <p:transition spd="slow">
    <p:dissolve/>
    <p:sndAc>
      <p:endSnd/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723483"/>
              </p:ext>
            </p:extLst>
          </p:nvPr>
        </p:nvGraphicFramePr>
        <p:xfrm>
          <a:off x="3751746" y="1690980"/>
          <a:ext cx="4713305" cy="3281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290"/>
                <a:gridCol w="2514015"/>
              </a:tblGrid>
              <a:tr h="487815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pembuat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engelola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87815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ode_p</a:t>
                      </a:r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embuat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ode_pengguna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841984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ama_pe</a:t>
                      </a:r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mbuat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ama_pengguna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87815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lamat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sername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87815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mail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8781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keterangan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Left Arrow 2">
            <a:hlinkClick r:id="rId2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hlinkClick r:id="rId2" action="ppaction://hlinksldjump"/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4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37087" y="221963"/>
            <a:ext cx="8534400" cy="1105396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00110" y="1607575"/>
            <a:ext cx="4041058" cy="398206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id-ID" sz="2800" dirty="0" smtClean="0">
                <a:solidFill>
                  <a:schemeClr val="tx1"/>
                </a:solidFill>
              </a:rPr>
              <a:t>Akses Ke Aplikasi</a:t>
            </a:r>
          </a:p>
          <a:p>
            <a:pPr>
              <a:buFont typeface="Wingdings" pitchFamily="2" charset="2"/>
              <a:buChar char="Ø"/>
            </a:pPr>
            <a:r>
              <a:rPr lang="id-ID" sz="2800" dirty="0" smtClean="0">
                <a:solidFill>
                  <a:schemeClr val="tx1"/>
                </a:solidFill>
              </a:rPr>
              <a:t>Fungsi Tiap Form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>
                <a:solidFill>
                  <a:schemeClr val="tx1"/>
                </a:solidFill>
              </a:rPr>
              <a:t>Anggota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>
                <a:solidFill>
                  <a:schemeClr val="tx1"/>
                </a:solidFill>
              </a:rPr>
              <a:t>Buku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>
                <a:solidFill>
                  <a:schemeClr val="tx1"/>
                </a:solidFill>
              </a:rPr>
              <a:t>Jenis_buku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>
                <a:solidFill>
                  <a:schemeClr val="tx1"/>
                </a:solidFill>
              </a:rPr>
              <a:t>Peminjaman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>
                <a:solidFill>
                  <a:schemeClr val="tx1"/>
                </a:solidFill>
              </a:rPr>
              <a:t>Penerbit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>
                <a:solidFill>
                  <a:schemeClr val="tx1"/>
                </a:solidFill>
              </a:rPr>
              <a:t>Pengelola</a:t>
            </a:r>
          </a:p>
          <a:p>
            <a:pPr>
              <a:buFont typeface="Arial" pitchFamily="34" charset="0"/>
              <a:buChar char="•"/>
            </a:pPr>
            <a:r>
              <a:rPr lang="id-ID" sz="2800" dirty="0" smtClean="0">
                <a:solidFill>
                  <a:schemeClr val="tx1"/>
                </a:solidFill>
              </a:rPr>
              <a:t>Penulis</a:t>
            </a: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 smtClean="0">
              <a:solidFill>
                <a:schemeClr val="tx1"/>
              </a:solidFill>
            </a:endParaRPr>
          </a:p>
          <a:p>
            <a:endParaRPr lang="id-ID" sz="2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sp>
        <p:nvSpPr>
          <p:cNvPr id="9" name="Right Arrow 8">
            <a:hlinkClick r:id="rId3" action="ppaction://hlinksldjump"/>
          </p:cNvPr>
          <p:cNvSpPr/>
          <p:nvPr/>
        </p:nvSpPr>
        <p:spPr>
          <a:xfrm>
            <a:off x="10557164" y="5929745"/>
            <a:ext cx="955963" cy="80356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Next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96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64" y="35961"/>
            <a:ext cx="5443147" cy="1507067"/>
          </a:xfrm>
          <a:solidFill>
            <a:srgbClr val="FEFCFE">
              <a:alpha val="0"/>
            </a:srgbClr>
          </a:solidFill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Akses Ke Aplikasi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5321807" y="4182574"/>
            <a:ext cx="1519708" cy="1171977"/>
          </a:xfrm>
          <a:prstGeom prst="diamon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Cek Hasil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67788" y="1719371"/>
            <a:ext cx="1872344" cy="93706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 Masuk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4818872" y="3210220"/>
            <a:ext cx="2512041" cy="618186"/>
          </a:xfrm>
          <a:prstGeom prst="flowChartInputOutpu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Username &amp; Password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ata 6">
            <a:hlinkClick r:id="rId2" action="ppaction://hlinksldjump"/>
          </p:cNvPr>
          <p:cNvSpPr/>
          <p:nvPr/>
        </p:nvSpPr>
        <p:spPr>
          <a:xfrm>
            <a:off x="7691522" y="4459472"/>
            <a:ext cx="2440620" cy="618186"/>
          </a:xfrm>
          <a:prstGeom prst="flowChartInputOutpu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1660" y="3828406"/>
            <a:ext cx="1" cy="347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81659" y="2662869"/>
            <a:ext cx="3" cy="573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2"/>
          </p:cNvCxnSpPr>
          <p:nvPr/>
        </p:nvCxnSpPr>
        <p:spPr>
          <a:xfrm>
            <a:off x="6841515" y="4768563"/>
            <a:ext cx="109406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21" idx="5"/>
          </p:cNvCxnSpPr>
          <p:nvPr/>
        </p:nvCxnSpPr>
        <p:spPr>
          <a:xfrm rot="10800000" flipV="1">
            <a:off x="4092085" y="4768563"/>
            <a:ext cx="1229722" cy="6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lowchart: Data 20">
            <a:hlinkClick r:id="rId3" action="ppaction://hlinksldjump"/>
          </p:cNvPr>
          <p:cNvSpPr/>
          <p:nvPr/>
        </p:nvSpPr>
        <p:spPr>
          <a:xfrm>
            <a:off x="1474839" y="4465910"/>
            <a:ext cx="2908051" cy="618186"/>
          </a:xfrm>
          <a:prstGeom prst="flowChartInputOutpu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Masuk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13052" y="4427720"/>
            <a:ext cx="940159" cy="30909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19593" y="4405671"/>
            <a:ext cx="787395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Benar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sp>
        <p:nvSpPr>
          <p:cNvPr id="15" name="Left Arrow 14">
            <a:hlinkClick r:id="rId5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44722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6618" y="103242"/>
            <a:ext cx="8534400" cy="112376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masuk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rcRect l="26756" t="7988" r="27028" b="36982"/>
          <a:stretch>
            <a:fillRect/>
          </a:stretch>
        </p:blipFill>
        <p:spPr bwMode="auto">
          <a:xfrm>
            <a:off x="3576134" y="1746762"/>
            <a:ext cx="5594711" cy="3739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160150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6888" y="268402"/>
            <a:ext cx="8534400" cy="89672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hlinkClick r:id="rId3" action="ppaction://hlinksldjump"/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 l="20273" t="9172" r="20305" b="7669"/>
          <a:stretch>
            <a:fillRect/>
          </a:stretch>
        </p:blipFill>
        <p:spPr bwMode="auto">
          <a:xfrm>
            <a:off x="3067665" y="1154617"/>
            <a:ext cx="6505495" cy="5113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5322679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999" y="-27953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id-ID" sz="48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id-ID" sz="4800" cap="none" dirty="0" smtClean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cap="none" dirty="0" smtClean="0">
                <a:ln>
                  <a:noFill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MANAJEMEN DATA</a:t>
            </a:r>
            <a:endParaRPr lang="en-US" sz="4800" cap="none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50541" y="1703851"/>
            <a:ext cx="9533595" cy="3915284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Fungsi Manajemen Data digunakan untuk :</a:t>
            </a:r>
          </a:p>
          <a:p>
            <a:pPr lvl="1" algn="just">
              <a:buClr>
                <a:srgbClr val="CA30B4"/>
              </a:buClr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Menambahkan Data</a:t>
            </a:r>
            <a:endParaRPr lang="id-ID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CA30B4"/>
              </a:buClr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Mengubah Data</a:t>
            </a:r>
            <a:endParaRPr lang="id-ID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CA30B4"/>
              </a:buClr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Menghapus Data</a:t>
            </a:r>
            <a:endParaRPr lang="id-ID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Clr>
                <a:srgbClr val="CA30B4"/>
              </a:buClr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Mengekspor Data</a:t>
            </a:r>
            <a:endParaRPr lang="id-ID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 aplikasi ini terdapat 5 form yang menggunakan cara kerja yang sama, yaitu Karyawan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Pengelola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Barang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mbuat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arang. Dengan demikian akan diambil 1 form sebagai contohnya, dalam hal ini adalah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arang.</a:t>
            </a:r>
          </a:p>
        </p:txBody>
      </p:sp>
    </p:spTree>
    <p:extLst>
      <p:ext uri="{BB962C8B-B14F-4D97-AF65-F5344CB8AC3E}">
        <p14:creationId xmlns:p14="http://schemas.microsoft.com/office/powerpoint/2010/main" xmlns="" val="19395347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20" y="-63864"/>
            <a:ext cx="5793993" cy="1507067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Menambahkan Data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 rot="18370690">
            <a:off x="7904012" y="4350707"/>
            <a:ext cx="717505" cy="58220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id-ID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rot="5400000">
            <a:off x="8459114" y="1448273"/>
            <a:ext cx="815745" cy="1219200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id-ID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rcRect l="32196" t="64497" r="46064" b="14793"/>
          <a:stretch>
            <a:fillRect/>
          </a:stretch>
        </p:blipFill>
        <p:spPr bwMode="auto">
          <a:xfrm>
            <a:off x="7964607" y="2535183"/>
            <a:ext cx="3535755" cy="1889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/>
          <p:nvPr/>
        </p:nvPicPr>
        <p:blipFill>
          <a:blip r:embed="rId3"/>
          <a:srcRect l="20921" t="22189" r="34770" b="35311"/>
          <a:stretch>
            <a:fillRect/>
          </a:stretch>
        </p:blipFill>
        <p:spPr bwMode="auto">
          <a:xfrm>
            <a:off x="855406" y="1890567"/>
            <a:ext cx="6114672" cy="344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ircular Arrow 2"/>
          <p:cNvSpPr/>
          <p:nvPr/>
        </p:nvSpPr>
        <p:spPr>
          <a:xfrm rot="19374801">
            <a:off x="3974412" y="4570625"/>
            <a:ext cx="1448936" cy="16154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572420"/>
              <a:gd name="adj5" fmla="val 12500"/>
            </a:avLst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id-ID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4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sp>
        <p:nvSpPr>
          <p:cNvPr id="10" name="Right Arrow 9">
            <a:hlinkClick r:id="rId5" action="ppaction://hlinksldjump"/>
          </p:cNvPr>
          <p:cNvSpPr/>
          <p:nvPr/>
        </p:nvSpPr>
        <p:spPr>
          <a:xfrm>
            <a:off x="10557164" y="5929745"/>
            <a:ext cx="955963" cy="80356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Next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0816858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896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Menambahkan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 rot="21254961">
            <a:off x="2483791" y="3086768"/>
            <a:ext cx="8008178" cy="132343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($_GET[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skrip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]==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tambah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mysql_query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("INSERT INTO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katagori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kd_katagori,jenis_alat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VALUES ('$_POST[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kd_katagori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]','$_POST[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jenis_alat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]')");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echo"&lt;div class=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tambah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Ditambahkan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!&lt;/div&gt;";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7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75747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83076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Mengubah Data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 l="20921" t="22189" r="34770" b="35311"/>
          <a:stretch>
            <a:fillRect/>
          </a:stretch>
        </p:blipFill>
        <p:spPr bwMode="auto">
          <a:xfrm>
            <a:off x="609234" y="1920064"/>
            <a:ext cx="6611559" cy="3728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Bent Arrow 3"/>
          <p:cNvSpPr/>
          <p:nvPr/>
        </p:nvSpPr>
        <p:spPr>
          <a:xfrm>
            <a:off x="4920909" y="3576066"/>
            <a:ext cx="696686" cy="856343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id-ID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20725266">
            <a:off x="7659492" y="1555019"/>
            <a:ext cx="1930400" cy="1992797"/>
          </a:xfrm>
          <a:prstGeom prst="circular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id-ID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rcRect l="30371" t="65976" r="45399" b="14497"/>
          <a:stretch>
            <a:fillRect/>
          </a:stretch>
        </p:blipFill>
        <p:spPr bwMode="auto">
          <a:xfrm>
            <a:off x="8118625" y="2598481"/>
            <a:ext cx="3778407" cy="1708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ight Arrow 8"/>
          <p:cNvSpPr/>
          <p:nvPr/>
        </p:nvSpPr>
        <p:spPr>
          <a:xfrm rot="18370690">
            <a:off x="8287347" y="3927249"/>
            <a:ext cx="717505" cy="65906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id-ID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2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sp>
        <p:nvSpPr>
          <p:cNvPr id="13" name="Right Arrow 12">
            <a:hlinkClick r:id="rId5" action="ppaction://hlinksldjump"/>
          </p:cNvPr>
          <p:cNvSpPr/>
          <p:nvPr/>
        </p:nvSpPr>
        <p:spPr>
          <a:xfrm>
            <a:off x="10557164" y="5929745"/>
            <a:ext cx="955963" cy="80356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Next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463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4668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21244040">
            <a:off x="2602324" y="2987108"/>
            <a:ext cx="8129567" cy="1631216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if ($_GET[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skrip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]==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ubah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mysql_query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("UPDATE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katagori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SET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kd_katagori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='$_POST[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kd_katagori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]',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jenis_alat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='$_POST[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jenis_alat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]' 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kd_katagori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='$_POST[id]'");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echo"&lt;div class=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ubah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!&lt;/div&gt;";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8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004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516" y="122349"/>
            <a:ext cx="7674943" cy="1303867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BAGIAN-BAGIAN PRESENTASI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141407" y="3392130"/>
            <a:ext cx="5456903" cy="75216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id-ID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Alir Aplikasi</a:t>
            </a:r>
          </a:p>
          <a:p>
            <a:pPr algn="ctr"/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2403987" y="1769806"/>
            <a:ext cx="5456903" cy="75216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id-ID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 Aplikasi</a:t>
            </a:r>
          </a:p>
          <a:p>
            <a:pPr algn="ctr"/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4350774" y="4955457"/>
            <a:ext cx="5456903" cy="75216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id-ID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 Kerja Aplikasi</a:t>
            </a:r>
          </a:p>
          <a:p>
            <a:pPr algn="ctr"/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270955" y="2566220"/>
            <a:ext cx="545690" cy="766916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Down Arrow 10"/>
          <p:cNvSpPr/>
          <p:nvPr/>
        </p:nvSpPr>
        <p:spPr>
          <a:xfrm>
            <a:off x="4409768" y="4173794"/>
            <a:ext cx="545690" cy="766916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62703264"/>
      </p:ext>
    </p:extLst>
  </p:cSld>
  <p:clrMapOvr>
    <a:masterClrMapping/>
  </p:clrMapOvr>
  <p:transition spd="slow">
    <p:pull dir="d"/>
    <p:sndAc>
      <p:endSnd/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38" y="0"/>
            <a:ext cx="5284135" cy="1507067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Menghapus Data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550" y="3107531"/>
            <a:ext cx="2324100" cy="1419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/>
          <p:nvPr/>
        </p:nvPicPr>
        <p:blipFill>
          <a:blip r:embed="rId3"/>
          <a:srcRect l="20921" t="22189" r="34770" b="35311"/>
          <a:stretch>
            <a:fillRect/>
          </a:stretch>
        </p:blipFill>
        <p:spPr bwMode="auto">
          <a:xfrm>
            <a:off x="609234" y="2185528"/>
            <a:ext cx="6611559" cy="3728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urved Down Arrow 2"/>
          <p:cNvSpPr/>
          <p:nvPr/>
        </p:nvSpPr>
        <p:spPr>
          <a:xfrm rot="19419475">
            <a:off x="4084189" y="3626056"/>
            <a:ext cx="2215863" cy="1058046"/>
          </a:xfrm>
          <a:prstGeom prst="curved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id-ID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9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580" y="2440424"/>
            <a:ext cx="3465279" cy="211609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8370690">
            <a:off x="8705414" y="4238498"/>
            <a:ext cx="717505" cy="65906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id-ID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Right Arrow 10">
            <a:hlinkClick r:id="rId5" action="ppaction://hlinksldjump"/>
          </p:cNvPr>
          <p:cNvSpPr/>
          <p:nvPr/>
        </p:nvSpPr>
        <p:spPr>
          <a:xfrm>
            <a:off x="10557164" y="5929745"/>
            <a:ext cx="955963" cy="80356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Next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0518452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Menghapus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21258651">
            <a:off x="2390886" y="3470795"/>
            <a:ext cx="8334046" cy="1015663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if ($_GET[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skrip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]==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hapus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mysql_query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("DELETE FROM 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katagori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kd_katagori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='$_GET[id]'");</a:t>
            </a:r>
          </a:p>
          <a:p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echo"&lt;div class=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hapus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Dihapus</a:t>
            </a:r>
            <a:r>
              <a:rPr lang="en-US" sz="2000" dirty="0" smtClean="0">
                <a:ln w="7620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!&lt;/div&gt;";</a:t>
            </a:r>
            <a:endParaRPr lang="en-US" sz="2000" dirty="0">
              <a:ln w="7620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eft Arrow 5">
            <a:hlinkClick r:id="rId2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7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6498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67345" y="-105679"/>
            <a:ext cx="10058400" cy="15929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MENGEK</a:t>
            </a:r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 DATA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3627120" y="1905000"/>
            <a:ext cx="4160520" cy="1036320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Mencetak </a:t>
            </a:r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ctr"/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3642360" y="3764280"/>
            <a:ext cx="4160520" cy="1036320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Mengunduh </a:t>
            </a:r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ctr"/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011680" y="2133600"/>
            <a:ext cx="1051560" cy="57912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ight Arrow 10"/>
          <p:cNvSpPr/>
          <p:nvPr/>
        </p:nvSpPr>
        <p:spPr>
          <a:xfrm>
            <a:off x="2011680" y="3992880"/>
            <a:ext cx="1051560" cy="57912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7018538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642"/>
            <a:ext cx="5685970" cy="90868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Mencetak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7012722" y="2177379"/>
            <a:ext cx="783772" cy="1074057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rcRect l="20921" t="22189" r="34770" b="35311"/>
          <a:stretch>
            <a:fillRect/>
          </a:stretch>
        </p:blipFill>
        <p:spPr bwMode="auto">
          <a:xfrm>
            <a:off x="373260" y="1285876"/>
            <a:ext cx="6611559" cy="3728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Bent Arrow 3"/>
          <p:cNvSpPr/>
          <p:nvPr/>
        </p:nvSpPr>
        <p:spPr>
          <a:xfrm rot="10800000" flipV="1">
            <a:off x="6328521" y="4560811"/>
            <a:ext cx="813816" cy="741480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rcRect l="30046" t="78106" r="44225" b="15385"/>
          <a:stretch>
            <a:fillRect/>
          </a:stretch>
        </p:blipFill>
        <p:spPr bwMode="auto">
          <a:xfrm>
            <a:off x="1228264" y="5565980"/>
            <a:ext cx="4877568" cy="692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ircular Arrow 4"/>
          <p:cNvSpPr/>
          <p:nvPr/>
        </p:nvSpPr>
        <p:spPr>
          <a:xfrm rot="992608">
            <a:off x="1641517" y="4755556"/>
            <a:ext cx="1431722" cy="1610111"/>
          </a:xfrm>
          <a:prstGeom prst="circular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id-ID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2126381" flipH="1">
            <a:off x="5583012" y="5916788"/>
            <a:ext cx="780473" cy="67415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/>
          <a:srcRect l="37011" t="10026" r="36974" b="56805"/>
          <a:stretch>
            <a:fillRect/>
          </a:stretch>
        </p:blipFill>
        <p:spPr bwMode="auto">
          <a:xfrm>
            <a:off x="8008374" y="1991032"/>
            <a:ext cx="3716594" cy="2654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sp>
        <p:nvSpPr>
          <p:cNvPr id="11" name="Right Arrow 10">
            <a:hlinkClick r:id="rId6" action="ppaction://hlinksldjump"/>
          </p:cNvPr>
          <p:cNvSpPr/>
          <p:nvPr/>
        </p:nvSpPr>
        <p:spPr>
          <a:xfrm>
            <a:off x="10557164" y="5929745"/>
            <a:ext cx="955963" cy="80356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Next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7545823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7904" y="191028"/>
            <a:ext cx="8534400" cy="106259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mencetak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 rot="21234190">
            <a:off x="3136339" y="3401125"/>
            <a:ext cx="6096000" cy="1200329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cetak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mysql_query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("SELECT *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katagori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kd_katagori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ASC");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eft Arrow 4">
            <a:hlinkClick r:id="rId2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7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9214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58601" y="216546"/>
            <a:ext cx="8534401" cy="76265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Mengunduh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 l="20921" t="22189" r="34770" b="35311"/>
          <a:stretch>
            <a:fillRect/>
          </a:stretch>
        </p:blipFill>
        <p:spPr bwMode="auto">
          <a:xfrm>
            <a:off x="373260" y="1285876"/>
            <a:ext cx="6611559" cy="3728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Bent Arrow 6"/>
          <p:cNvSpPr/>
          <p:nvPr/>
        </p:nvSpPr>
        <p:spPr>
          <a:xfrm rot="10800000" flipV="1">
            <a:off x="6271342" y="4518270"/>
            <a:ext cx="946681" cy="827948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b="1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/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1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/>
          <a:srcRect l="30745" t="76331" r="41475" b="12722"/>
          <a:stretch>
            <a:fillRect/>
          </a:stretch>
        </p:blipFill>
        <p:spPr bwMode="auto">
          <a:xfrm>
            <a:off x="1538553" y="5391303"/>
            <a:ext cx="4430306" cy="9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ircular Arrow 9"/>
          <p:cNvSpPr/>
          <p:nvPr/>
        </p:nvSpPr>
        <p:spPr>
          <a:xfrm rot="567324">
            <a:off x="1748478" y="4936389"/>
            <a:ext cx="1262742" cy="1183478"/>
          </a:xfrm>
          <a:prstGeom prst="circular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2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2126381" flipH="1">
            <a:off x="5007310" y="5721447"/>
            <a:ext cx="780473" cy="67415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3</a:t>
            </a:r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4"/>
          <a:srcRect l="26890" t="29290" r="38419" b="22012"/>
          <a:stretch>
            <a:fillRect/>
          </a:stretch>
        </p:blipFill>
        <p:spPr bwMode="auto">
          <a:xfrm>
            <a:off x="7342399" y="1260065"/>
            <a:ext cx="4448858" cy="3503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ight Arrow 11"/>
          <p:cNvSpPr/>
          <p:nvPr/>
        </p:nvSpPr>
        <p:spPr>
          <a:xfrm rot="19421050">
            <a:off x="9366709" y="4262984"/>
            <a:ext cx="820037" cy="67492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4</a:t>
            </a:r>
          </a:p>
        </p:txBody>
      </p:sp>
      <p:sp>
        <p:nvSpPr>
          <p:cNvPr id="14" name="Right Arrow 13">
            <a:hlinkClick r:id="rId5" action="ppaction://hlinksldjump"/>
          </p:cNvPr>
          <p:cNvSpPr/>
          <p:nvPr/>
        </p:nvSpPr>
        <p:spPr>
          <a:xfrm>
            <a:off x="10557164" y="5929745"/>
            <a:ext cx="955963" cy="80356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Next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6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3353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3931" y="-6053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Mengunduh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 rot="21238849">
            <a:off x="2296192" y="2863071"/>
            <a:ext cx="7778807" cy="1631216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unduh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mysql_query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("SELECT *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katagori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Order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kd_katagori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ASC");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header("Content-type: application/vnd.ms-word");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header("Content-Disposition: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attachment;Filename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=Laporan_Data_Jenis_Barang.doc");</a:t>
            </a:r>
          </a:p>
        </p:txBody>
      </p:sp>
      <p:pic>
        <p:nvPicPr>
          <p:cNvPr id="4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8217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0916" y="5300330"/>
            <a:ext cx="2281083" cy="152103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76632" y="1592805"/>
            <a:ext cx="10663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TERIMA KASIH ATAS PERHATIANNYA</a:t>
            </a:r>
            <a:endParaRPr lang="id-ID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2464" y="5043950"/>
            <a:ext cx="175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PERDIANTO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384" y="5299586"/>
            <a:ext cx="175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101112088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46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642" y="24438"/>
            <a:ext cx="7356202" cy="1282847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Lingkungan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sp>
        <p:nvSpPr>
          <p:cNvPr id="10" name="Left Arrow 9">
            <a:hlinkClick r:id="rId3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5117692" y="1622323"/>
            <a:ext cx="2212258" cy="125361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 Komputer &amp; Platform</a:t>
            </a:r>
          </a:p>
          <a:p>
            <a:pPr algn="ctr"/>
            <a:endParaRPr lang="id-ID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>
            <a:hlinkClick r:id="rId5" action="ppaction://hlinksldjump"/>
          </p:cNvPr>
          <p:cNvSpPr/>
          <p:nvPr/>
        </p:nvSpPr>
        <p:spPr>
          <a:xfrm>
            <a:off x="2182749" y="3303641"/>
            <a:ext cx="2212258" cy="1297856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 Lunak</a:t>
            </a:r>
          </a:p>
          <a:p>
            <a:pPr algn="ctr"/>
            <a:endParaRPr lang="id-ID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>
            <a:hlinkClick r:id="rId6" action="ppaction://hlinksldjump"/>
          </p:cNvPr>
          <p:cNvSpPr/>
          <p:nvPr/>
        </p:nvSpPr>
        <p:spPr>
          <a:xfrm>
            <a:off x="8096867" y="3274143"/>
            <a:ext cx="2212258" cy="1356851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 Pemrograman</a:t>
            </a:r>
          </a:p>
          <a:p>
            <a:pPr algn="ctr"/>
            <a:endParaRPr lang="id-ID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eft-Right-Up Arrow 16"/>
          <p:cNvSpPr/>
          <p:nvPr/>
        </p:nvSpPr>
        <p:spPr>
          <a:xfrm>
            <a:off x="4498260" y="2964427"/>
            <a:ext cx="3539613" cy="1297858"/>
          </a:xfrm>
          <a:prstGeom prst="leftRightUp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1434488"/>
      </p:ext>
    </p:extLst>
  </p:cSld>
  <p:clrMapOvr>
    <a:masterClrMapping/>
  </p:clrMapOvr>
  <p:transition spd="slow">
    <p:diamond/>
    <p:sndAc>
      <p:endSnd/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19" y="3915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 Komputer &amp; Platform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2114" y="1961537"/>
            <a:ext cx="9527447" cy="309315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600" dirty="0" smtClean="0">
                <a:latin typeface="Times New Roman" pitchFamily="18" charset="0"/>
                <a:cs typeface="Times New Roman" pitchFamily="18" charset="0"/>
              </a:rPr>
              <a:t>System Manufacturer	: Asus X45U</a:t>
            </a:r>
          </a:p>
          <a:p>
            <a:pPr>
              <a:lnSpc>
                <a:spcPct val="150000"/>
              </a:lnSpc>
            </a:pPr>
            <a:r>
              <a:rPr lang="id-ID" sz="2600" dirty="0" smtClean="0">
                <a:latin typeface="Times New Roman" pitchFamily="18" charset="0"/>
                <a:cs typeface="Times New Roman" pitchFamily="18" charset="0"/>
              </a:rPr>
              <a:t>Processor			: AMD Brazos Dual Core E4 50 1,65 GHz</a:t>
            </a:r>
          </a:p>
          <a:p>
            <a:pPr>
              <a:lnSpc>
                <a:spcPct val="150000"/>
              </a:lnSpc>
            </a:pPr>
            <a:r>
              <a:rPr lang="id-ID" sz="2600" dirty="0" smtClean="0">
                <a:latin typeface="Times New Roman" pitchFamily="18" charset="0"/>
                <a:cs typeface="Times New Roman" pitchFamily="18" charset="0"/>
              </a:rPr>
              <a:t>Installed memory (RAM)	: 2.00 GB</a:t>
            </a:r>
          </a:p>
          <a:p>
            <a:pPr>
              <a:lnSpc>
                <a:spcPct val="150000"/>
              </a:lnSpc>
            </a:pPr>
            <a:r>
              <a:rPr lang="id-ID" sz="2600" dirty="0" smtClean="0">
                <a:latin typeface="Times New Roman" pitchFamily="18" charset="0"/>
                <a:cs typeface="Times New Roman" pitchFamily="18" charset="0"/>
              </a:rPr>
              <a:t>System Type			: 64-bit Operating System</a:t>
            </a:r>
          </a:p>
          <a:p>
            <a:pPr algn="just">
              <a:lnSpc>
                <a:spcPct val="150000"/>
              </a:lnSpc>
              <a:buClr>
                <a:srgbClr val="CA30B4"/>
              </a:buClr>
              <a:buFont typeface="Arial" panose="020B0604020202020204" pitchFamily="34" charset="0"/>
              <a:buChar char="•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eft Arrow 5">
            <a:hlinkClick r:id="rId2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hlinkClick r:id="rId2" action="ppaction://hlinksldjump"/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8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548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20802" y="54230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 Lunak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119" y="1375983"/>
            <a:ext cx="5702388" cy="4247317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System </a:t>
            </a:r>
            <a:r>
              <a:rPr lang="en-US" sz="2000" dirty="0" err="1" smtClean="0">
                <a:latin typeface="Bookman Old Style" panose="02050604050505020204" pitchFamily="18" charset="0"/>
              </a:rPr>
              <a:t>Operasi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90011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id-ID" sz="2000" dirty="0" smtClean="0">
                <a:latin typeface="Bookman Old Style" panose="02050604050505020204" pitchFamily="18" charset="0"/>
              </a:rPr>
              <a:t>	</a:t>
            </a:r>
            <a:r>
              <a:rPr lang="en-US" sz="2000" dirty="0" smtClean="0">
                <a:latin typeface="Bookman Old Style" panose="02050604050505020204" pitchFamily="18" charset="0"/>
              </a:rPr>
              <a:t>Windows 7</a:t>
            </a:r>
            <a:endParaRPr lang="id-ID" sz="2000" dirty="0" smtClean="0">
              <a:latin typeface="Bookman Old Style" panose="02050604050505020204" pitchFamily="18" charset="0"/>
            </a:endParaRPr>
          </a:p>
          <a:p>
            <a:pPr marL="442913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id-ID" sz="2000" dirty="0" smtClean="0">
                <a:latin typeface="Bookman Old Style" panose="02050604050505020204" pitchFamily="18" charset="0"/>
              </a:rPr>
              <a:t>Web Developer</a:t>
            </a:r>
          </a:p>
          <a:p>
            <a:pPr marL="90011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Adobe </a:t>
            </a:r>
            <a:r>
              <a:rPr lang="en-US" sz="2000" dirty="0" err="1" smtClean="0">
                <a:latin typeface="Bookman Old Style" panose="02050604050505020204" pitchFamily="18" charset="0"/>
              </a:rPr>
              <a:t>Dreamwreaver</a:t>
            </a:r>
            <a:r>
              <a:rPr lang="en-US" sz="2000" dirty="0" smtClean="0">
                <a:latin typeface="Bookman Old Style" panose="02050604050505020204" pitchFamily="18" charset="0"/>
              </a:rPr>
              <a:t> CS3</a:t>
            </a:r>
          </a:p>
          <a:p>
            <a:pPr marL="90011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Adobe Photoshop CS3</a:t>
            </a:r>
            <a:endParaRPr lang="id-ID" sz="2000" dirty="0" smtClean="0">
              <a:latin typeface="Bookman Old Style" panose="02050604050505020204" pitchFamily="18" charset="0"/>
            </a:endParaRPr>
          </a:p>
          <a:p>
            <a:pPr marL="442913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Web Server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dan</a:t>
            </a:r>
            <a:r>
              <a:rPr lang="en-US" sz="2000" dirty="0" smtClean="0">
                <a:latin typeface="Bookman Old Style" panose="02050604050505020204" pitchFamily="18" charset="0"/>
              </a:rPr>
              <a:t> Database Server</a:t>
            </a:r>
            <a:endParaRPr lang="id-ID" sz="2000" dirty="0" smtClean="0">
              <a:latin typeface="Bookman Old Style" panose="02050604050505020204" pitchFamily="18" charset="0"/>
            </a:endParaRPr>
          </a:p>
          <a:p>
            <a:pPr marL="90011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ookman Old Style" panose="02050604050505020204" pitchFamily="18" charset="0"/>
              </a:rPr>
              <a:t>X</a:t>
            </a:r>
            <a:r>
              <a:rPr lang="id-ID" sz="2000" dirty="0" smtClean="0">
                <a:latin typeface="Bookman Old Style" panose="02050604050505020204" pitchFamily="18" charset="0"/>
              </a:rPr>
              <a:t>AMPP</a:t>
            </a:r>
            <a:r>
              <a:rPr lang="en-US" sz="2000" dirty="0" smtClean="0">
                <a:latin typeface="Bookman Old Style" panose="02050604050505020204" pitchFamily="18" charset="0"/>
              </a:rPr>
              <a:t> - 1.7.3</a:t>
            </a:r>
            <a:endParaRPr lang="id-ID" sz="2000" dirty="0" smtClean="0">
              <a:latin typeface="Bookman Old Style" panose="02050604050505020204" pitchFamily="18" charset="0"/>
            </a:endParaRPr>
          </a:p>
          <a:p>
            <a:pPr marL="442913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Web Browser</a:t>
            </a:r>
          </a:p>
          <a:p>
            <a:pPr marL="900113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Bookman Old Style" panose="02050604050505020204" pitchFamily="18" charset="0"/>
              </a:rPr>
              <a:t>Mozila</a:t>
            </a:r>
            <a:r>
              <a:rPr lang="en-US" sz="2000" dirty="0" smtClean="0">
                <a:latin typeface="Bookman Old Style" panose="02050604050505020204" pitchFamily="18" charset="0"/>
              </a:rPr>
              <a:t> Firefox</a:t>
            </a: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318655" y="6004379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8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4561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448" y="51682"/>
            <a:ext cx="6596023" cy="1507067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Bahasa Pemrograman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662233295"/>
              </p:ext>
            </p:extLst>
          </p:nvPr>
        </p:nvGraphicFramePr>
        <p:xfrm>
          <a:off x="2700051" y="1186089"/>
          <a:ext cx="6576330" cy="5402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Arrow 4">
            <a:hlinkClick r:id="rId6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9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171069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9441" y="44641"/>
            <a:ext cx="5985686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Alir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3524863" y="2064774"/>
            <a:ext cx="5456903" cy="51619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id-ID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Entity Relationship diagram</a:t>
            </a:r>
          </a:p>
          <a:p>
            <a:pPr algn="ctr"/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3524864" y="3406876"/>
            <a:ext cx="5456903" cy="51619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id-ID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Dictionary</a:t>
            </a:r>
          </a:p>
          <a:p>
            <a:pPr algn="ctr"/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3465870" y="4734226"/>
            <a:ext cx="5456903" cy="51619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endParaRPr lang="id-ID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chart Application</a:t>
            </a:r>
          </a:p>
          <a:p>
            <a:pPr algn="ctr"/>
            <a:endParaRPr lang="id-ID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155859" y="2625214"/>
            <a:ext cx="545690" cy="766916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Down Arrow 10"/>
          <p:cNvSpPr/>
          <p:nvPr/>
        </p:nvSpPr>
        <p:spPr>
          <a:xfrm>
            <a:off x="3883743" y="3972228"/>
            <a:ext cx="545690" cy="766916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Left Arrow 11">
            <a:hlinkClick r:id="rId6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627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92" y="49249"/>
            <a:ext cx="8534400" cy="1507067"/>
          </a:xfrm>
        </p:spPr>
        <p:txBody>
          <a:bodyPr>
            <a:normAutofit/>
          </a:bodyPr>
          <a:lstStyle/>
          <a:p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Entity Relationship Diagram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318655" y="5915891"/>
            <a:ext cx="1011381" cy="803564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Back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5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4"/>
          <a:srcRect l="22103" t="20118" r="30849" b="46450"/>
          <a:stretch>
            <a:fillRect/>
          </a:stretch>
        </p:blipFill>
        <p:spPr bwMode="auto">
          <a:xfrm>
            <a:off x="1192579" y="1445494"/>
            <a:ext cx="9722999" cy="3878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545173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2779" y="367157"/>
            <a:ext cx="7707086" cy="962781"/>
          </a:xfrm>
        </p:spPr>
        <p:txBody>
          <a:bodyPr>
            <a:normAutofit/>
          </a:bodyPr>
          <a:lstStyle/>
          <a:p>
            <a:pPr algn="ctr"/>
            <a:r>
              <a:rPr lang="id-ID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Dictionary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7258331"/>
              </p:ext>
            </p:extLst>
          </p:nvPr>
        </p:nvGraphicFramePr>
        <p:xfrm>
          <a:off x="1661479" y="1626453"/>
          <a:ext cx="898685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858"/>
                <a:gridCol w="2064759"/>
                <a:gridCol w="2507226"/>
                <a:gridCol w="2168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karyawan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barang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eskripsi</a:t>
                      </a:r>
                      <a:r>
                        <a:rPr lang="id-ID" sz="24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_barang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katagori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ode_</a:t>
                      </a:r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karyawan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id_barang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ode_deskripsi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kode_katagori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karyawan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gl_entri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id_barang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jenis_alat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gl_masuk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kode_barang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ambar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lamat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kd_katagori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eterangan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telepon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nama_barang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eterangan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kode_pembuat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tahun_buat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Jumlah_barang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0557164" y="5929745"/>
            <a:ext cx="955963" cy="80356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Next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6" name="Picture 2" descr="C:\xampp\htdocs\inventory\desain\sta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6888" y="-29476"/>
            <a:ext cx="2015614" cy="1344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57971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1971</TotalTime>
  <Words>424</Words>
  <Application>Microsoft Office PowerPoint</Application>
  <PresentationFormat>Custom</PresentationFormat>
  <Paragraphs>191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Trek</vt:lpstr>
      <vt:lpstr>Slide 1</vt:lpstr>
      <vt:lpstr>BAGIAN-BAGIAN PRESENTASI</vt:lpstr>
      <vt:lpstr>Lingkungan aplikasi</vt:lpstr>
      <vt:lpstr>Sistem Komputer &amp; Platform</vt:lpstr>
      <vt:lpstr>Perangkat Lunak</vt:lpstr>
      <vt:lpstr>Bahasa Pemrograman</vt:lpstr>
      <vt:lpstr>Alir aplikasi</vt:lpstr>
      <vt:lpstr>Entity Relationship Diagram</vt:lpstr>
      <vt:lpstr>Data Dictionary</vt:lpstr>
      <vt:lpstr>Slide 10</vt:lpstr>
      <vt:lpstr>Flow Chart</vt:lpstr>
      <vt:lpstr>Akses Ke Aplikasi</vt:lpstr>
      <vt:lpstr>Halaman masuk</vt:lpstr>
      <vt:lpstr>Halaman awal (home)</vt:lpstr>
      <vt:lpstr>FUNGSI MANAJEMEN DATA</vt:lpstr>
      <vt:lpstr>Menambahkan Data</vt:lpstr>
      <vt:lpstr>Script Menambahkan Data</vt:lpstr>
      <vt:lpstr>Mengubah Data</vt:lpstr>
      <vt:lpstr>Script mengubah data</vt:lpstr>
      <vt:lpstr>Menghapus Data</vt:lpstr>
      <vt:lpstr>Script Menghapus data </vt:lpstr>
      <vt:lpstr>MENGEKsPOR DATA</vt:lpstr>
      <vt:lpstr>Mencetak data</vt:lpstr>
      <vt:lpstr>Script mencetak data</vt:lpstr>
      <vt:lpstr>Mengunduh Data</vt:lpstr>
      <vt:lpstr>Script Mengunduh data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Aplikasi Rawat Jalan Rumah Sakit</dc:title>
  <dc:creator>Angga Fachri</dc:creator>
  <cp:lastModifiedBy>perdianto27</cp:lastModifiedBy>
  <cp:revision>203</cp:revision>
  <dcterms:created xsi:type="dcterms:W3CDTF">2013-02-04T07:56:28Z</dcterms:created>
  <dcterms:modified xsi:type="dcterms:W3CDTF">2014-02-26T01:20:11Z</dcterms:modified>
</cp:coreProperties>
</file>