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8" r:id="rId5"/>
    <p:sldId id="262" r:id="rId6"/>
    <p:sldId id="269" r:id="rId7"/>
    <p:sldId id="261" r:id="rId8"/>
    <p:sldId id="271" r:id="rId9"/>
    <p:sldId id="266" r:id="rId10"/>
    <p:sldId id="267" r:id="rId11"/>
    <p:sldId id="260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A58D-A8F1-4F90-A13E-51FF9F56D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5034F-7F2F-47CA-943E-75FD66F29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3507-3B1B-4BF3-8CE8-D03160D0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969B-5FA6-4E91-ADE9-9F7D01BF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3671-D2B2-44FE-B2F6-30EAB07A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6445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1770-C071-4300-9F7D-BC3A1CC7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8F338-7D5D-415A-B8BB-B59CA4660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5E5B9-FE55-481F-8CBB-5A988DED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99512-FB5A-41F8-8455-F991924C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F571-620B-4DFC-AF6E-EA9241BD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8155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543C3-B2CA-45FF-8BC4-FF15AD268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E0F3D-E67E-40BE-B491-6AA8BCC00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2CA27-18AC-407E-8DE1-40A56CDE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20D4-4031-4FAD-BE76-33705CC1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808D3-71F6-495A-846C-2FA9F517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7754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314E-194B-4142-922E-18305875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42F6-91B2-4A2E-8914-F4953912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3BA3E-65C4-44D9-8D21-6700630D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2386-8A43-4BAB-A8FF-30297072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4CF52-D17C-486E-86DA-F5504908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5690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AB12-739D-42F6-9E91-957CD068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16AD6-1380-4A14-B9B4-6A6C49F80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4ADA3-F54D-48B5-8796-D1A20638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DFFE6-60D3-42F0-9C03-1A069D2F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F547A-3A40-46E6-BDA0-3D4478ED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9105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87D5-52BB-44DA-8F40-E22C7181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0EEF-8102-4DC9-87D5-6814FE165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B119B-0D62-4E00-AC53-D9557BAF5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529B3-B6B3-4999-9EF4-EC018DA2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2F8EB-B064-42ED-A176-B5F6250F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048D-F68B-4098-9FC0-684BC714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286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7F5C-545F-4394-9B5F-0769DC32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053A-4F67-42FB-8C4B-80BF1E801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D057E-3D13-4249-9E1B-047B187B0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02B53-FE86-4749-8026-E7360C5ED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9564D-1365-474B-A829-47C8C97B1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97C65-7B8C-4250-A43D-670B3360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98639-FF9E-4BF5-8F23-51E58F36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ECFEB-63FE-4667-8B31-3D729177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8081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CC63-2A1F-4803-8E0C-EDD6FE7E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9DBBD-3E59-4098-83AA-78105108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7B906-5E89-42A5-BF79-2F61A070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51363-B869-4767-9CBF-80EC98CD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555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785EB-6ABB-4CC6-A7BE-913F413C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819CB-D153-4E67-A8D5-4C160FD9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E675D-3A90-47BC-9177-C2D65813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8487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1C50-20EF-49B1-A7AE-7E58B01C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8498-14FE-419F-B5A7-FEABA953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840E9-9038-4E04-9416-7CD107315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89F38-8BE8-4DE5-94B6-A9A27E97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87463-9EC7-473E-AE92-13345C4B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4C28D-82A0-4615-9BFB-EDDF9D14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3782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E189-B004-4605-A308-C295738C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2E839-FC7E-4841-9BA5-941FADDD9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ADB33-77CA-4ABB-8650-35FA5A7FA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AB0C5-BF98-4421-B67F-C6FBE337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47693-FF6C-44C7-B804-9EEA112C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DD02D-33FF-4472-A65F-EFE76134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5950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5044D-141F-49FB-8426-032B9746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42C14-7E43-4AE5-B5F7-9CA7DE88E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C9A74-6CCE-400F-A479-152172E96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A986-118E-406B-A3E1-AD4896E4BD36}" type="datetimeFigureOut">
              <a:rPr lang="is-IS" smtClean="0"/>
              <a:t>22.9.2020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F990-AC47-402F-B48D-2722B456F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D580A-58AE-44DB-8C38-AA37E33A0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DAFA-3118-40DC-8590-08E2BC6CFE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3274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andriOlafsson/horseColic/blob/master/jupyter.ipynb" TargetMode="External"/><Relationship Id="rId2" Type="http://schemas.openxmlformats.org/officeDocument/2006/relationships/hyperlink" Target="https://github.com/andriOlafsson/horseCol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72C4-389A-44B7-B2E4-0DD24C76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Horse colic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8BB8-31AD-43BA-BD32-B073BD83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The main aim of this project is to classify if adult horses will succumb after being diagnosed with colic. Finding what attributes have a high correlation with the horse dying or being euthanized.</a:t>
            </a:r>
          </a:p>
          <a:p>
            <a:endParaRPr lang="is-IS" dirty="0"/>
          </a:p>
          <a:p>
            <a:r>
              <a:rPr lang="is-IS" dirty="0"/>
              <a:t>The aim is to get the smallest tree, choosing the attribute that produces the purest nodes, that is the greatest information gain.</a:t>
            </a:r>
          </a:p>
          <a:p>
            <a:r>
              <a:rPr lang="is-IS" dirty="0"/>
              <a:t>Information gain, amount of information gained by knowing the value of the attribute</a:t>
            </a:r>
          </a:p>
          <a:p>
            <a:r>
              <a:rPr lang="is-IS" dirty="0"/>
              <a:t>Entropy of distribution before the split vs the entropy after the split</a:t>
            </a:r>
          </a:p>
          <a:p>
            <a:endParaRPr lang="is-IS" dirty="0"/>
          </a:p>
          <a:p>
            <a:pPr marL="0" indent="0">
              <a:buNone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15830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779B-7B62-48B1-91AE-CDF4FD26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9" y="0"/>
            <a:ext cx="10515600" cy="1325563"/>
          </a:xfrm>
        </p:spPr>
        <p:txBody>
          <a:bodyPr/>
          <a:lstStyle/>
          <a:p>
            <a:r>
              <a:rPr lang="is-IS" dirty="0"/>
              <a:t>Attributes – blue = dead horse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9548C-9C92-4C5E-9F70-FCAEFBC2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501" y="1238250"/>
            <a:ext cx="9391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0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6B1A-AE94-4326-BC22-A7065C8E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Lessons learned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521FF-732E-4439-81FB-412F8616058E}"/>
              </a:ext>
            </a:extLst>
          </p:cNvPr>
          <p:cNvSpPr txBox="1"/>
          <p:nvPr/>
        </p:nvSpPr>
        <p:spPr>
          <a:xfrm>
            <a:off x="6998368" y="365125"/>
            <a:ext cx="6128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s-IS" sz="1800" dirty="0"/>
              <a:t>Blue indicates death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8EE96C-E0C8-4EA9-B5CF-F86B81BC5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760"/>
            <a:ext cx="12192000" cy="53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7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887B-17CA-4A7F-8BEA-56036A14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5" y="5376861"/>
            <a:ext cx="10515600" cy="1325563"/>
          </a:xfrm>
        </p:spPr>
        <p:txBody>
          <a:bodyPr/>
          <a:lstStyle/>
          <a:p>
            <a:r>
              <a:rPr lang="is-I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5F54-1AE9-4AA5-B741-AABC4E6C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5" y="155576"/>
            <a:ext cx="10515600" cy="4351338"/>
          </a:xfrm>
        </p:spPr>
        <p:txBody>
          <a:bodyPr/>
          <a:lstStyle/>
          <a:p>
            <a:r>
              <a:rPr lang="is-IS" dirty="0"/>
              <a:t>Blue = Dead</a:t>
            </a:r>
          </a:p>
          <a:p>
            <a:r>
              <a:rPr lang="is-IS" dirty="0"/>
              <a:t>Correlation between temperature in extremities and coloration of mucous. </a:t>
            </a:r>
          </a:p>
          <a:p>
            <a:r>
              <a:rPr lang="is-IS" dirty="0"/>
              <a:t>If the horses have signs of discoloration of the mucous and heat in the extremities they are likely to be classified as dead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22E94-C95D-4B41-AAB3-9E38DA2A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874" y="2486527"/>
            <a:ext cx="6439126" cy="42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1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887B-17CA-4A7F-8BEA-56036A14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5" y="5376861"/>
            <a:ext cx="10515600" cy="1325563"/>
          </a:xfrm>
        </p:spPr>
        <p:txBody>
          <a:bodyPr/>
          <a:lstStyle/>
          <a:p>
            <a:r>
              <a:rPr lang="is-I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5F54-1AE9-4AA5-B741-AABC4E6C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5" y="155576"/>
            <a:ext cx="10515600" cy="4351338"/>
          </a:xfrm>
        </p:spPr>
        <p:txBody>
          <a:bodyPr/>
          <a:lstStyle/>
          <a:p>
            <a:r>
              <a:rPr lang="is-IS" dirty="0"/>
              <a:t>Blue = Dead (true)</a:t>
            </a:r>
          </a:p>
          <a:p>
            <a:r>
              <a:rPr lang="is-IS" dirty="0"/>
              <a:t>Correlation between pain and death, a lot of horses that show pain levels are dead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037B5-DB0B-4AB2-958B-160EB3625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295" y="2133600"/>
            <a:ext cx="7391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1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5F54-1AE9-4AA5-B741-AABC4E6C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is-IS" dirty="0"/>
              <a:t>All code is on github, including python and weka</a:t>
            </a:r>
          </a:p>
          <a:p>
            <a:pPr marL="0" indent="0">
              <a:buNone/>
            </a:pPr>
            <a:r>
              <a:rPr lang="is-IS" dirty="0">
                <a:hlinkClick r:id="rId2"/>
              </a:rPr>
              <a:t>https://github.com/andriOlafsson/horseColic</a:t>
            </a:r>
            <a:endParaRPr lang="is-IS" dirty="0"/>
          </a:p>
          <a:p>
            <a:pPr marL="0" indent="0">
              <a:buNone/>
            </a:pPr>
            <a:endParaRPr lang="is-IS" dirty="0"/>
          </a:p>
          <a:p>
            <a:r>
              <a:rPr lang="is-IS" dirty="0"/>
              <a:t>Data cleaning was performed in a jupyter notebook that can be run online</a:t>
            </a:r>
          </a:p>
          <a:p>
            <a:r>
              <a:rPr lang="is-IS" dirty="0">
                <a:hlinkClick r:id="rId3"/>
              </a:rPr>
              <a:t>https://nbviewer.jupyter.org/github/andriOlafsson/horseColic/blob/master/jupyter.ipynb</a:t>
            </a:r>
            <a:endParaRPr lang="is-IS" dirty="0"/>
          </a:p>
          <a:p>
            <a:endParaRPr lang="is-IS" dirty="0"/>
          </a:p>
          <a:p>
            <a:pPr marL="0" indent="0">
              <a:buNone/>
            </a:pPr>
            <a:r>
              <a:rPr lang="is-IS" dirty="0"/>
              <a:t>Thank you</a:t>
            </a:r>
          </a:p>
          <a:p>
            <a:pPr marL="0" indent="0">
              <a:buNone/>
            </a:pPr>
            <a:r>
              <a:rPr lang="is-IS" dirty="0"/>
              <a:t>- Andri Ólafsson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C59A1E-5EBF-4CCD-84BB-19676FD6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5523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DEEC-8A79-463A-B489-B422078F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is-IS" dirty="0"/>
              <a:t>Horse colic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1B94-5774-4C02-812C-FC5537244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253330"/>
            <a:ext cx="10515600" cy="5436227"/>
          </a:xfrm>
        </p:spPr>
        <p:txBody>
          <a:bodyPr>
            <a:normAutofit lnSpcReduction="10000"/>
          </a:bodyPr>
          <a:lstStyle/>
          <a:p>
            <a:r>
              <a:rPr lang="is-IS" sz="2000" dirty="0"/>
              <a:t>300 samples, 28 features</a:t>
            </a:r>
          </a:p>
          <a:p>
            <a:pPr lvl="1"/>
            <a:r>
              <a:rPr lang="is-IS" sz="2000" dirty="0"/>
              <a:t>21 float64</a:t>
            </a:r>
          </a:p>
          <a:p>
            <a:pPr lvl="1"/>
            <a:r>
              <a:rPr lang="is-IS" sz="2000" dirty="0"/>
              <a:t>4 int 64</a:t>
            </a:r>
          </a:p>
          <a:p>
            <a:pPr lvl="1"/>
            <a:r>
              <a:rPr lang="is-IS" sz="2000" dirty="0"/>
              <a:t>3 objects (data about lesion types)</a:t>
            </a:r>
          </a:p>
          <a:p>
            <a:r>
              <a:rPr lang="is-IS" sz="2000" dirty="0"/>
              <a:t>I removed 9 features – </a:t>
            </a:r>
          </a:p>
          <a:p>
            <a:pPr lvl="1"/>
            <a:r>
              <a:rPr lang="is-IS" sz="2000" dirty="0"/>
              <a:t>50-82% missing data in one</a:t>
            </a:r>
          </a:p>
          <a:p>
            <a:pPr lvl="1"/>
            <a:r>
              <a:rPr lang="is-IS" sz="2000" dirty="0"/>
              <a:t>Not relevant according to the data description</a:t>
            </a:r>
          </a:p>
          <a:p>
            <a:pPr lvl="1"/>
            <a:r>
              <a:rPr lang="is-IS" sz="2000" dirty="0"/>
              <a:t>Hospital number (284 unique values of 300 total)</a:t>
            </a:r>
          </a:p>
          <a:p>
            <a:r>
              <a:rPr lang="is-IS" sz="2000" dirty="0"/>
              <a:t>I also removed noisy data</a:t>
            </a:r>
          </a:p>
          <a:p>
            <a:pPr lvl="1"/>
            <a:r>
              <a:rPr lang="is-IS" sz="2000" dirty="0"/>
              <a:t>8% of the data is from 6 month old horses or younger, they have a much higher death rate, the values are extremely fluctuating compared to adult horses. (Higher pulse, respiratory rate, narrower temperature range)</a:t>
            </a:r>
          </a:p>
          <a:p>
            <a:r>
              <a:rPr lang="is-IS" sz="2000" dirty="0"/>
              <a:t>I discretisized values to simplify classification in the tree</a:t>
            </a:r>
          </a:p>
          <a:p>
            <a:pPr lvl="1"/>
            <a:r>
              <a:rPr lang="is-IS" sz="1600" dirty="0"/>
              <a:t>Temperature, low, normal, high</a:t>
            </a:r>
          </a:p>
          <a:p>
            <a:pPr lvl="1"/>
            <a:r>
              <a:rPr lang="is-IS" sz="1600" dirty="0"/>
              <a:t>Pulse, low, normal, high</a:t>
            </a:r>
          </a:p>
          <a:p>
            <a:pPr lvl="1"/>
            <a:r>
              <a:rPr lang="is-IS" sz="1600" dirty="0"/>
              <a:t>Protein levels in blood</a:t>
            </a:r>
          </a:p>
          <a:p>
            <a:pPr lvl="1"/>
            <a:r>
              <a:rPr lang="is-IS" sz="1600" dirty="0"/>
              <a:t>Mucous membrane (tongue color)</a:t>
            </a:r>
          </a:p>
          <a:p>
            <a:pPr marL="0" indent="0">
              <a:buNone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86381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9C99-4609-4629-AB93-5E437B6F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Data exploring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2E35-E422-4850-A1EE-228B4278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I performed the data cleaning in Python.</a:t>
            </a:r>
          </a:p>
          <a:p>
            <a:r>
              <a:rPr lang="is-IS" dirty="0"/>
              <a:t>I also decided to try doing PCA because of the high dimensionality, to find the variance in the data using Scikit package in python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26729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DFEC-3E87-4C28-A431-8FC4A334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Data prep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0671F-4949-466E-A9E1-0066A083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009650"/>
            <a:ext cx="8648700" cy="5848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CC4412-1BA7-4A15-88E8-56D45C04EE37}"/>
              </a:ext>
            </a:extLst>
          </p:cNvPr>
          <p:cNvSpPr txBox="1"/>
          <p:nvPr/>
        </p:nvSpPr>
        <p:spPr>
          <a:xfrm>
            <a:off x="495300" y="169068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s-IS" dirty="0"/>
              <a:t>A lot of missing data</a:t>
            </a:r>
          </a:p>
          <a:p>
            <a:r>
              <a:rPr lang="is-IS" sz="1800" dirty="0"/>
              <a:t>Numbers are</a:t>
            </a:r>
            <a:r>
              <a:rPr lang="is-IS" dirty="0"/>
              <a:t> the ratio of </a:t>
            </a:r>
          </a:p>
          <a:p>
            <a:r>
              <a:rPr lang="is-IS" sz="1800" dirty="0"/>
              <a:t>Missing data, 82.3% is the most</a:t>
            </a:r>
          </a:p>
        </p:txBody>
      </p:sp>
    </p:spTree>
    <p:extLst>
      <p:ext uri="{BB962C8B-B14F-4D97-AF65-F5344CB8AC3E}">
        <p14:creationId xmlns:p14="http://schemas.microsoft.com/office/powerpoint/2010/main" val="193939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DEEC-8A79-463A-B489-B422078F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is-IS" dirty="0"/>
              <a:t>Data examination – Before data prep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ABBBA-6EB3-4AAC-B649-B266523F2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7" y="2479507"/>
            <a:ext cx="11045491" cy="4016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335C4-7DE2-482D-AC32-E83136D58FF2}"/>
              </a:ext>
            </a:extLst>
          </p:cNvPr>
          <p:cNvSpPr txBox="1"/>
          <p:nvPr/>
        </p:nvSpPr>
        <p:spPr>
          <a:xfrm>
            <a:off x="383757" y="1343818"/>
            <a:ext cx="86639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s-IS" sz="2000" dirty="0"/>
              <a:t>High standard deviation in pulse, respiratory rate and protein levels</a:t>
            </a:r>
          </a:p>
          <a:p>
            <a:r>
              <a:rPr lang="is-IS" sz="2000" dirty="0"/>
              <a:t>High range of values, mostly because of (8% young horses in the dataset)</a:t>
            </a:r>
          </a:p>
        </p:txBody>
      </p:sp>
    </p:spTree>
    <p:extLst>
      <p:ext uri="{BB962C8B-B14F-4D97-AF65-F5344CB8AC3E}">
        <p14:creationId xmlns:p14="http://schemas.microsoft.com/office/powerpoint/2010/main" val="349222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DFEC-3E87-4C28-A431-8FC4A334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Data prep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C4412-1BA7-4A15-88E8-56D45C04EE37}"/>
              </a:ext>
            </a:extLst>
          </p:cNvPr>
          <p:cNvSpPr txBox="1"/>
          <p:nvPr/>
        </p:nvSpPr>
        <p:spPr>
          <a:xfrm>
            <a:off x="495300" y="1690688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s-IS" dirty="0"/>
              <a:t>Converted to True/False values.</a:t>
            </a:r>
          </a:p>
          <a:p>
            <a:r>
              <a:rPr lang="is-IS" sz="1800" dirty="0"/>
              <a:t>If the horse had </a:t>
            </a:r>
            <a:r>
              <a:rPr lang="is-IS" dirty="0"/>
              <a:t>: </a:t>
            </a:r>
          </a:p>
          <a:p>
            <a:r>
              <a:rPr lang="is-IS" sz="1800" dirty="0"/>
              <a:t>	Surgery</a:t>
            </a:r>
          </a:p>
          <a:p>
            <a:r>
              <a:rPr lang="is-IS" dirty="0"/>
              <a:t>	Long breathing</a:t>
            </a:r>
          </a:p>
          <a:p>
            <a:r>
              <a:rPr lang="is-IS" sz="1800" dirty="0"/>
              <a:t>	Pain</a:t>
            </a:r>
          </a:p>
          <a:p>
            <a:r>
              <a:rPr lang="is-IS" dirty="0"/>
              <a:t>	Peristalsis</a:t>
            </a:r>
          </a:p>
          <a:p>
            <a:r>
              <a:rPr lang="is-IS" sz="1800" dirty="0"/>
              <a:t>	Abdominal distension</a:t>
            </a:r>
          </a:p>
          <a:p>
            <a:r>
              <a:rPr lang="is-IS" dirty="0"/>
              <a:t>	Surgical lesions</a:t>
            </a:r>
          </a:p>
          <a:p>
            <a:r>
              <a:rPr lang="is-IS" sz="1800" dirty="0"/>
              <a:t>	High rectal temp</a:t>
            </a:r>
          </a:p>
          <a:p>
            <a:r>
              <a:rPr lang="is-IS" dirty="0"/>
              <a:t>	High pulse</a:t>
            </a:r>
          </a:p>
          <a:p>
            <a:r>
              <a:rPr lang="is-IS" sz="1800" dirty="0"/>
              <a:t>	Heat in extremities</a:t>
            </a:r>
          </a:p>
          <a:p>
            <a:r>
              <a:rPr lang="is-IS" dirty="0"/>
              <a:t>	Coloration of mucous</a:t>
            </a:r>
          </a:p>
          <a:p>
            <a:r>
              <a:rPr lang="is-IS" dirty="0"/>
              <a:t>	High cell count</a:t>
            </a:r>
          </a:p>
          <a:p>
            <a:r>
              <a:rPr lang="is-IS" sz="1800" dirty="0"/>
              <a:t>	High protein levels</a:t>
            </a:r>
          </a:p>
          <a:p>
            <a:endParaRPr lang="is-I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048AD-96FD-4D58-A24A-57C6F2727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32" y="2116640"/>
            <a:ext cx="7988968" cy="47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8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DEEC-8A79-463A-B489-B422078F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is-IS" dirty="0"/>
              <a:t> C4.5 tree generated with 13 attributes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BA1467-D9D0-47A0-949D-BCE4490E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740"/>
            <a:ext cx="12192000" cy="51008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61D3D1-998A-496F-A08F-21F68C5C71F3}"/>
              </a:ext>
            </a:extLst>
          </p:cNvPr>
          <p:cNvSpPr txBox="1"/>
          <p:nvPr/>
        </p:nvSpPr>
        <p:spPr>
          <a:xfrm>
            <a:off x="368968" y="1112575"/>
            <a:ext cx="10146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s-IS" sz="1800" dirty="0"/>
              <a:t>A lot of leaf nodes with few cases, although good classifications but this may lead to over classification</a:t>
            </a:r>
          </a:p>
          <a:p>
            <a:r>
              <a:rPr lang="is-IS" dirty="0"/>
              <a:t>By using this tree I got 74.6% correct classification. </a:t>
            </a:r>
            <a:endParaRPr lang="is-IS" sz="1800" dirty="0"/>
          </a:p>
        </p:txBody>
      </p:sp>
    </p:spTree>
    <p:extLst>
      <p:ext uri="{BB962C8B-B14F-4D97-AF65-F5344CB8AC3E}">
        <p14:creationId xmlns:p14="http://schemas.microsoft.com/office/powerpoint/2010/main" val="38505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0622-A91D-45B6-999D-4B58D74F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69663-7685-4F6E-88F9-857CB5F3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60" y="1514208"/>
            <a:ext cx="7011378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1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DEEC-8A79-463A-B489-B422078F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is-IS" dirty="0"/>
              <a:t> C4.5 tree generated with 7 attributes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61D3D1-998A-496F-A08F-21F68C5C71F3}"/>
              </a:ext>
            </a:extLst>
          </p:cNvPr>
          <p:cNvSpPr txBox="1"/>
          <p:nvPr/>
        </p:nvSpPr>
        <p:spPr>
          <a:xfrm>
            <a:off x="368968" y="1112575"/>
            <a:ext cx="101466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s-IS" sz="1800" dirty="0"/>
              <a:t>The algorithm ignored quite a few of the attributes but still gets a good classification. It only uses two of the 7 total attributes.</a:t>
            </a:r>
          </a:p>
          <a:p>
            <a:r>
              <a:rPr lang="is-IS" sz="1800" dirty="0"/>
              <a:t>Few nodes with many cases, </a:t>
            </a:r>
            <a:r>
              <a:rPr lang="is-IS" dirty="0"/>
              <a:t>somewhat accurate clasifications but many misclassifications.</a:t>
            </a:r>
            <a:endParaRPr lang="is-IS" sz="1800" dirty="0"/>
          </a:p>
          <a:p>
            <a:r>
              <a:rPr lang="is-IS" dirty="0"/>
              <a:t>By using this tree I got 67% correct classification. </a:t>
            </a:r>
          </a:p>
          <a:p>
            <a:r>
              <a:rPr lang="is-IS" sz="1800" dirty="0"/>
              <a:t>However I feel that using only two attributes is way to little data to rely on.</a:t>
            </a:r>
          </a:p>
          <a:p>
            <a:r>
              <a:rPr lang="is-IS" dirty="0"/>
              <a:t>I tried playing with the variables, removing one or two from 13. But that always seemed to lead to overpruning</a:t>
            </a:r>
          </a:p>
          <a:p>
            <a:r>
              <a:rPr lang="is-IS" sz="1800" dirty="0"/>
              <a:t>I would chose the first model because of the accuracy. Fewer attributes are omitted, but I would like to have time to play a little bit more with the pruning.</a:t>
            </a:r>
          </a:p>
          <a:p>
            <a:endParaRPr lang="is-I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6D23F-133B-4C87-8D67-FE989E9E9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694" y="3545305"/>
            <a:ext cx="6855139" cy="32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7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660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Horse colic dataset</vt:lpstr>
      <vt:lpstr>Horse colic dataset</vt:lpstr>
      <vt:lpstr>Data exploring </vt:lpstr>
      <vt:lpstr>Data prep</vt:lpstr>
      <vt:lpstr>Data examination – Before data prep</vt:lpstr>
      <vt:lpstr>Data prep</vt:lpstr>
      <vt:lpstr> C4.5 tree generated with 13 attributes</vt:lpstr>
      <vt:lpstr>Summary</vt:lpstr>
      <vt:lpstr> C4.5 tree generated with 7 attributes</vt:lpstr>
      <vt:lpstr>Attributes – blue = dead horse</vt:lpstr>
      <vt:lpstr>Lessons learned</vt:lpstr>
      <vt:lpstr>Lessons learned</vt:lpstr>
      <vt:lpstr>Lessons learned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Ólafsson</dc:creator>
  <cp:lastModifiedBy>Andri Ólafsson</cp:lastModifiedBy>
  <cp:revision>12</cp:revision>
  <dcterms:created xsi:type="dcterms:W3CDTF">2020-09-22T09:38:19Z</dcterms:created>
  <dcterms:modified xsi:type="dcterms:W3CDTF">2020-09-22T15:26:25Z</dcterms:modified>
</cp:coreProperties>
</file>