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81" r:id="rId2"/>
    <p:sldId id="257" r:id="rId3"/>
    <p:sldId id="258" r:id="rId4"/>
    <p:sldId id="292" r:id="rId5"/>
    <p:sldId id="293" r:id="rId6"/>
    <p:sldId id="295" r:id="rId7"/>
    <p:sldId id="297" r:id="rId8"/>
    <p:sldId id="294" r:id="rId9"/>
    <p:sldId id="296" r:id="rId10"/>
    <p:sldId id="298" r:id="rId11"/>
    <p:sldId id="291" r:id="rId12"/>
    <p:sldId id="299" r:id="rId13"/>
    <p:sldId id="302" r:id="rId14"/>
    <p:sldId id="30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4B1"/>
    <a:srgbClr val="4C5580"/>
    <a:srgbClr val="2C3462"/>
    <a:srgbClr val="181F3B"/>
    <a:srgbClr val="060805"/>
    <a:srgbClr val="E4DCF8"/>
    <a:srgbClr val="DCD2F6"/>
    <a:srgbClr val="D5C8F4"/>
    <a:srgbClr val="B49EEC"/>
    <a:srgbClr val="A8C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87" autoAdjust="0"/>
  </p:normalViewPr>
  <p:slideViewPr>
    <p:cSldViewPr>
      <p:cViewPr varScale="1">
        <p:scale>
          <a:sx n="107" d="100"/>
          <a:sy n="107" d="100"/>
        </p:scale>
        <p:origin x="71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8B74-9924-4A61-8C92-0FCD0BADE93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E0E1C-7033-40D0-9F02-89203E9CAF53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0E1C-7033-40D0-9F02-89203E9CA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0805"/>
            </a:gs>
            <a:gs pos="67000">
              <a:srgbClr val="4C5580"/>
            </a:gs>
            <a:gs pos="28000">
              <a:srgbClr val="2C3462"/>
            </a:gs>
            <a:gs pos="11000">
              <a:srgbClr val="181F3B"/>
            </a:gs>
            <a:gs pos="97000">
              <a:srgbClr val="8F94B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ownload Japan Travel Photos PNG Download Free HQ PNG Image | FreePNGImg">
            <a:extLst>
              <a:ext uri="{FF2B5EF4-FFF2-40B4-BE49-F238E27FC236}">
                <a16:creationId xmlns:a16="http://schemas.microsoft.com/office/drawing/2014/main" id="{9B2A5F4B-7E80-46E1-A670-7F3427E2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40031"/>
            <a:ext cx="6210300" cy="34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 exams for the first 3 school years</a:t>
            </a:r>
          </a:p>
        </p:txBody>
      </p:sp>
      <p:pic>
        <p:nvPicPr>
          <p:cNvPr id="14338" name="Picture 2" descr="Japanese Students Don't Take Exams Until Grade 4 to Establish Good Manners  and Develop Character - Buhay Teacher">
            <a:extLst>
              <a:ext uri="{FF2B5EF4-FFF2-40B4-BE49-F238E27FC236}">
                <a16:creationId xmlns:a16="http://schemas.microsoft.com/office/drawing/2014/main" id="{5CD7557B-9D7A-4AC7-BB8A-D198A1BA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52550"/>
            <a:ext cx="6096000" cy="33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apanese education system facts">
            <a:extLst>
              <a:ext uri="{FF2B5EF4-FFF2-40B4-BE49-F238E27FC236}">
                <a16:creationId xmlns:a16="http://schemas.microsoft.com/office/drawing/2014/main" id="{837CF787-A278-4EFD-9EEF-3C600595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23875"/>
            <a:ext cx="4095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final exam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D0AF8672-7E4A-46DE-B771-013BB258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428750"/>
            <a:ext cx="75533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clubs</a:t>
            </a:r>
          </a:p>
        </p:txBody>
      </p:sp>
      <p:pic>
        <p:nvPicPr>
          <p:cNvPr id="13314" name="Picture 2" descr="25 fun facts about Japanese schools to make you jealous">
            <a:extLst>
              <a:ext uri="{FF2B5EF4-FFF2-40B4-BE49-F238E27FC236}">
                <a16:creationId xmlns:a16="http://schemas.microsoft.com/office/drawing/2014/main" id="{C69727EE-EAFA-4409-A2EA-3599D20E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7162800" cy="33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" y="1364456"/>
            <a:ext cx="8686800" cy="241458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Thanks for your attention </a:t>
            </a:r>
            <a:r>
              <a:rPr lang="en-US" sz="72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" y="1276350"/>
            <a:ext cx="8686800" cy="241458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Interesting facts about Japanese schools</a:t>
            </a:r>
          </a:p>
        </p:txBody>
      </p:sp>
    </p:spTree>
    <p:extLst>
      <p:ext uri="{BB962C8B-B14F-4D97-AF65-F5344CB8AC3E}">
        <p14:creationId xmlns:p14="http://schemas.microsoft.com/office/powerpoint/2010/main" val="9770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5 Must-Visit Places in Japan During Spring - HL Assurance">
            <a:extLst>
              <a:ext uri="{FF2B5EF4-FFF2-40B4-BE49-F238E27FC236}">
                <a16:creationId xmlns:a16="http://schemas.microsoft.com/office/drawing/2014/main" id="{3B10125B-7ACB-499A-969B-9B1BF8AD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start of school year</a:t>
            </a:r>
          </a:p>
        </p:txBody>
      </p:sp>
    </p:spTree>
    <p:extLst>
      <p:ext uri="{BB962C8B-B14F-4D97-AF65-F5344CB8AC3E}">
        <p14:creationId xmlns:p14="http://schemas.microsoft.com/office/powerpoint/2010/main" val="11920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pupils get to school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B49A19-A97A-4CDE-A108-E2EE1C89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76350"/>
            <a:ext cx="6172200" cy="34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School uniforms</a:t>
            </a:r>
          </a:p>
        </p:txBody>
      </p:sp>
      <p:pic>
        <p:nvPicPr>
          <p:cNvPr id="4098" name="Picture 2" descr="Pin on uniform">
            <a:extLst>
              <a:ext uri="{FF2B5EF4-FFF2-40B4-BE49-F238E27FC236}">
                <a16:creationId xmlns:a16="http://schemas.microsoft.com/office/drawing/2014/main" id="{190924C3-6677-41EF-8556-8393A3F0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256150"/>
            <a:ext cx="4591050" cy="36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School shoes and outdoor shoes</a:t>
            </a:r>
          </a:p>
        </p:txBody>
      </p:sp>
      <p:pic>
        <p:nvPicPr>
          <p:cNvPr id="6146" name="Picture 2" descr="Japanese Slipper Culture | JapanVisitor Japan Travel Guide">
            <a:extLst>
              <a:ext uri="{FF2B5EF4-FFF2-40B4-BE49-F238E27FC236}">
                <a16:creationId xmlns:a16="http://schemas.microsoft.com/office/drawing/2014/main" id="{5D1F0FF0-478B-4801-95B8-A46D605B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1200150"/>
            <a:ext cx="5026025" cy="377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Appearance rules</a:t>
            </a:r>
          </a:p>
        </p:txBody>
      </p:sp>
      <p:pic>
        <p:nvPicPr>
          <p:cNvPr id="10244" name="Picture 4" descr="9 Shocking school rules that are practiced in Japan - Trend Crown">
            <a:extLst>
              <a:ext uri="{FF2B5EF4-FFF2-40B4-BE49-F238E27FC236}">
                <a16:creationId xmlns:a16="http://schemas.microsoft.com/office/drawing/2014/main" id="{56316F8C-6007-4797-9755-A485079A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428750"/>
            <a:ext cx="5581650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B693A-70D0-46D5-8C39-E3077FB6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 years of elementary school,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1DC5B4C-0C84-40CE-91BA-47C39F4D55D1}"/>
              </a:ext>
            </a:extLst>
          </p:cNvPr>
          <p:cNvSpPr txBox="1">
            <a:spLocks/>
          </p:cNvSpPr>
          <p:nvPr/>
        </p:nvSpPr>
        <p:spPr>
          <a:xfrm>
            <a:off x="457200" y="13542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 years of junior high school,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704EAD-DC8E-4F35-A67C-BF347B06D547}"/>
              </a:ext>
            </a:extLst>
          </p:cNvPr>
          <p:cNvSpPr txBox="1">
            <a:spLocks/>
          </p:cNvSpPr>
          <p:nvPr/>
        </p:nvSpPr>
        <p:spPr>
          <a:xfrm>
            <a:off x="457200" y="242281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 years of senior high school and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3219EE-1FEF-4191-AE48-B34950D9DA61}"/>
              </a:ext>
            </a:extLst>
          </p:cNvPr>
          <p:cNvSpPr txBox="1">
            <a:spLocks/>
          </p:cNvSpPr>
          <p:nvPr/>
        </p:nvSpPr>
        <p:spPr>
          <a:xfrm>
            <a:off x="457200" y="34913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 years of University</a:t>
            </a:r>
          </a:p>
        </p:txBody>
      </p:sp>
    </p:spTree>
    <p:extLst>
      <p:ext uri="{BB962C8B-B14F-4D97-AF65-F5344CB8AC3E}">
        <p14:creationId xmlns:p14="http://schemas.microsoft.com/office/powerpoint/2010/main" val="9975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no cleaners in schools</a:t>
            </a:r>
          </a:p>
        </p:txBody>
      </p:sp>
      <p:pic>
        <p:nvPicPr>
          <p:cNvPr id="11270" name="Picture 6" descr="Students In Japan Clean Their Own Classrooms And School Toilets, Maybe  America Should Follow Suit">
            <a:extLst>
              <a:ext uri="{FF2B5EF4-FFF2-40B4-BE49-F238E27FC236}">
                <a16:creationId xmlns:a16="http://schemas.microsoft.com/office/drawing/2014/main" id="{792ADE2D-12DA-4BDF-BD92-37BC63BA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52921"/>
            <a:ext cx="6324600" cy="33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74</Words>
  <Application>Microsoft Office PowerPoint</Application>
  <PresentationFormat>Екран (16:9)</PresentationFormat>
  <Paragraphs>16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Презентація PowerPoint</vt:lpstr>
      <vt:lpstr>Interesting facts about Japanese schools</vt:lpstr>
      <vt:lpstr>The start of school year</vt:lpstr>
      <vt:lpstr>How pupils get to school</vt:lpstr>
      <vt:lpstr>School uniforms</vt:lpstr>
      <vt:lpstr>School shoes and outdoor shoes</vt:lpstr>
      <vt:lpstr>Appearance rules</vt:lpstr>
      <vt:lpstr>6 years of elementary school,</vt:lpstr>
      <vt:lpstr>There are no cleaners in schools</vt:lpstr>
      <vt:lpstr>No exams for the first 3 school years</vt:lpstr>
      <vt:lpstr>Презентація PowerPoint</vt:lpstr>
      <vt:lpstr>One final exam</vt:lpstr>
      <vt:lpstr>There are clubs</vt:lpstr>
      <vt:lpstr>Thanks for your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Mariia</dc:creator>
  <cp:lastModifiedBy>Andrian Varbin</cp:lastModifiedBy>
  <cp:revision>62</cp:revision>
  <dcterms:created xsi:type="dcterms:W3CDTF">2006-08-16T00:00:00Z</dcterms:created>
  <dcterms:modified xsi:type="dcterms:W3CDTF">2020-11-01T23:24:10Z</dcterms:modified>
</cp:coreProperties>
</file>