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6"/>
  </p:notesMasterIdLst>
  <p:sldIdLst>
    <p:sldId id="281" r:id="rId2"/>
    <p:sldId id="257" r:id="rId3"/>
    <p:sldId id="309" r:id="rId4"/>
    <p:sldId id="311" r:id="rId5"/>
    <p:sldId id="310" r:id="rId6"/>
    <p:sldId id="304" r:id="rId7"/>
    <p:sldId id="305" r:id="rId8"/>
    <p:sldId id="258" r:id="rId9"/>
    <p:sldId id="315" r:id="rId10"/>
    <p:sldId id="306" r:id="rId11"/>
    <p:sldId id="313" r:id="rId12"/>
    <p:sldId id="314" r:id="rId13"/>
    <p:sldId id="312" r:id="rId14"/>
    <p:sldId id="30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94B1"/>
    <a:srgbClr val="4C5580"/>
    <a:srgbClr val="2C3462"/>
    <a:srgbClr val="181F3B"/>
    <a:srgbClr val="060805"/>
    <a:srgbClr val="E4DCF8"/>
    <a:srgbClr val="DCD2F6"/>
    <a:srgbClr val="D5C8F4"/>
    <a:srgbClr val="B49EEC"/>
    <a:srgbClr val="A8C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87" autoAdjust="0"/>
  </p:normalViewPr>
  <p:slideViewPr>
    <p:cSldViewPr>
      <p:cViewPr varScale="1">
        <p:scale>
          <a:sx n="110" d="100"/>
          <a:sy n="110" d="100"/>
        </p:scale>
        <p:origin x="619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8B74-9924-4A61-8C92-0FCD0BADE93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E0E1C-7033-40D0-9F02-89203E9CAF53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2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0E1C-7033-40D0-9F02-89203E9CA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0E1C-7033-40D0-9F02-89203E9CAF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0E1C-7033-40D0-9F02-89203E9CA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0E1C-7033-40D0-9F02-89203E9CAF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7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9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0805"/>
            </a:gs>
            <a:gs pos="67000">
              <a:srgbClr val="4C5580"/>
            </a:gs>
            <a:gs pos="28000">
              <a:srgbClr val="2C3462"/>
            </a:gs>
            <a:gs pos="11000">
              <a:srgbClr val="181F3B"/>
            </a:gs>
            <a:gs pos="97000">
              <a:srgbClr val="8F94B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98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19th Century High Style - Indiana Landmarks">
            <a:extLst>
              <a:ext uri="{FF2B5EF4-FFF2-40B4-BE49-F238E27FC236}">
                <a16:creationId xmlns:a16="http://schemas.microsoft.com/office/drawing/2014/main" id="{53F05C95-3706-467E-BCA1-219837E3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619125"/>
            <a:ext cx="663892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0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Anna (@polarrana) instagram vídeos e fotos Baixar - ImgInn.com">
            <a:extLst>
              <a:ext uri="{FF2B5EF4-FFF2-40B4-BE49-F238E27FC236}">
                <a16:creationId xmlns:a16="http://schemas.microsoft.com/office/drawing/2014/main" id="{AF72E585-AB35-4C71-8269-3069685A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4775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29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T TABLE: HIGH STYLE IN THE 18TH CENTURY">
            <a:extLst>
              <a:ext uri="{FF2B5EF4-FFF2-40B4-BE49-F238E27FC236}">
                <a16:creationId xmlns:a16="http://schemas.microsoft.com/office/drawing/2014/main" id="{DA0BE7F0-1F76-42A6-B68A-5E1CD7A55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699647"/>
            <a:ext cx="4829175" cy="374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5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7FB201-01AA-40AA-94BF-55E970DAD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22" y="57150"/>
            <a:ext cx="40309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9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" y="1364456"/>
            <a:ext cx="8686800" cy="241458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Thanks for your attention </a:t>
            </a:r>
            <a:r>
              <a:rPr lang="en-US" sz="72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ly Bible">
            <a:extLst>
              <a:ext uri="{FF2B5EF4-FFF2-40B4-BE49-F238E27FC236}">
                <a16:creationId xmlns:a16="http://schemas.microsoft.com/office/drawing/2014/main" id="{E31AB7DB-7C88-4610-B2F5-2FAA77D5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8478"/>
            <a:ext cx="4986337" cy="39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6A4DE2-6127-4BD7-8C3A-E4C8AB5BD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42900"/>
            <a:ext cx="4953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0A94937-9E65-439B-81D1-AE288EF3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76" y="0"/>
            <a:ext cx="37062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6E8863-F4BA-4A75-98BC-6F9FDEB3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942" y="0"/>
            <a:ext cx="34961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AB1C791-359B-4AD8-8C93-4B72D6FB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Jack London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91CAB58-D7C9-4591-8760-0A6E356E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95750"/>
            <a:ext cx="3429000" cy="6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5DBE4D-6F71-42D0-BDD4-B63E943FD3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04950"/>
            <a:ext cx="2878543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AB1C791-359B-4AD8-8C93-4B72D6FB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9877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White Fang (</a:t>
            </a:r>
            <a:r>
              <a:rPr lang="ru-RU" dirty="0" err="1">
                <a:solidFill>
                  <a:schemeClr val="bg1"/>
                </a:solidFill>
              </a:rPr>
              <a:t>Біле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Ікло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2DEA64-2774-467E-92F1-59F6D05D6E3B}"/>
              </a:ext>
            </a:extLst>
          </p:cNvPr>
          <p:cNvSpPr txBox="1">
            <a:spLocks/>
          </p:cNvSpPr>
          <p:nvPr/>
        </p:nvSpPr>
        <p:spPr>
          <a:xfrm>
            <a:off x="457200" y="163656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Sea-Wolf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7EF3E8-7049-4FB6-AA80-83A3333BB2D0}"/>
              </a:ext>
            </a:extLst>
          </p:cNvPr>
          <p:cNvSpPr txBox="1">
            <a:spLocks/>
          </p:cNvSpPr>
          <p:nvPr/>
        </p:nvSpPr>
        <p:spPr>
          <a:xfrm>
            <a:off x="457200" y="252325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Call of the Wild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652FE39-CDC9-4527-A280-A2247B040EFA}"/>
              </a:ext>
            </a:extLst>
          </p:cNvPr>
          <p:cNvSpPr txBox="1">
            <a:spLocks/>
          </p:cNvSpPr>
          <p:nvPr/>
        </p:nvSpPr>
        <p:spPr>
          <a:xfrm>
            <a:off x="457200" y="3409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Iron Heel</a:t>
            </a:r>
          </a:p>
        </p:txBody>
      </p:sp>
    </p:spTree>
    <p:extLst>
      <p:ext uri="{BB962C8B-B14F-4D97-AF65-F5344CB8AC3E}">
        <p14:creationId xmlns:p14="http://schemas.microsoft.com/office/powerpoint/2010/main" val="35003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Беда с башкой - что за мем про беды с башкой и доктора - Memepedia">
            <a:extLst>
              <a:ext uri="{FF2B5EF4-FFF2-40B4-BE49-F238E27FC236}">
                <a16:creationId xmlns:a16="http://schemas.microsoft.com/office/drawing/2014/main" id="{F02AA2FA-C5B7-421A-9707-CBB15AF4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95300"/>
            <a:ext cx="57150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Martin Eden">
            <a:extLst>
              <a:ext uri="{FF2B5EF4-FFF2-40B4-BE49-F238E27FC236}">
                <a16:creationId xmlns:a16="http://schemas.microsoft.com/office/drawing/2014/main" id="{F281A48D-7347-48CB-8796-68399680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138113"/>
            <a:ext cx="338137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0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</TotalTime>
  <Words>27</Words>
  <Application>Microsoft Office PowerPoint</Application>
  <PresentationFormat>Екран (16:9)</PresentationFormat>
  <Paragraphs>10</Paragraphs>
  <Slides>14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Jack London</vt:lpstr>
      <vt:lpstr>White Fang (Біле Ікло)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Thanks for your attention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Mariia</dc:creator>
  <cp:lastModifiedBy>Andrian Varbin</cp:lastModifiedBy>
  <cp:revision>69</cp:revision>
  <dcterms:created xsi:type="dcterms:W3CDTF">2006-08-16T00:00:00Z</dcterms:created>
  <dcterms:modified xsi:type="dcterms:W3CDTF">2020-12-07T21:58:35Z</dcterms:modified>
</cp:coreProperties>
</file>