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7AD0-6C92-BEAA-012D-257BF816C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1A6F9-8EF8-787F-663E-CE8C4C1AC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FB75D-0A7A-1C80-5A6A-7D57D9F70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7F3A-EA50-437A-9C47-37008CDF2DC7}" type="datetimeFigureOut">
              <a:rPr lang="de-DE" smtClean="0"/>
              <a:t>10.05.2022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78F5F-7716-28CF-8D28-C13A334C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7951-87CC-8E33-2099-940AC102C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0D5F-1E01-465C-AB19-F3BA494279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6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32DD1-A416-CD43-D78E-5BC604D3D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30A63-8E70-63F8-A93E-E999C8C8F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8C33F-BFF6-D781-076E-A335152BC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7F3A-EA50-437A-9C47-37008CDF2DC7}" type="datetimeFigureOut">
              <a:rPr lang="de-DE" smtClean="0"/>
              <a:t>10.05.2022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BEB0A-6372-C084-2547-02599B5A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58AF2-64A5-8512-4D6B-90055144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0D5F-1E01-465C-AB19-F3BA494279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041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48B4B4-3A4E-E475-EE10-6BB80C9C0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076E6-4DD1-F5DC-C986-5FA5A3CF8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6D55F-5967-694A-8365-0D668902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7F3A-EA50-437A-9C47-37008CDF2DC7}" type="datetimeFigureOut">
              <a:rPr lang="de-DE" smtClean="0"/>
              <a:t>10.05.2022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9C1D1-BEE2-5784-2F69-63F2B6CCC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65010-69F0-AB7F-D898-C9471A499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0D5F-1E01-465C-AB19-F3BA494279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17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A9D53-C4A9-4AFE-F9FE-9DBC69DA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BB543-7834-127C-E292-B573047E4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20842-96F0-3C60-8588-80B520EDA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7F3A-EA50-437A-9C47-37008CDF2DC7}" type="datetimeFigureOut">
              <a:rPr lang="de-DE" smtClean="0"/>
              <a:t>10.05.2022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03D3A-E71D-212B-5521-DB2A08922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FC5B0-91AF-B90B-48C9-746DFB33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0D5F-1E01-465C-AB19-F3BA494279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15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D9BA-D35A-B813-FE8F-50B57FED6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06A6C-8217-C751-91B2-66157E8AF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8397B-C686-D943-A573-B9E7FCD67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7F3A-EA50-437A-9C47-37008CDF2DC7}" type="datetimeFigureOut">
              <a:rPr lang="de-DE" smtClean="0"/>
              <a:t>10.05.2022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6AA81-0FD9-791E-D7C1-75EB84B46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8180B-F434-AD50-BB30-21654D133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0D5F-1E01-465C-AB19-F3BA494279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16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13923-C060-24A8-F787-2CCAF1B7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03657-D256-1947-094D-75C774539E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EC934-1F27-9C96-40ED-77BE0D45F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DFD47-C9C4-0ECC-D78A-B0F84FBF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7F3A-EA50-437A-9C47-37008CDF2DC7}" type="datetimeFigureOut">
              <a:rPr lang="de-DE" smtClean="0"/>
              <a:t>10.05.2022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F56D7-24CB-4AB5-6A68-F8362FCF1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A1365-FA11-4990-2840-270B7687D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0D5F-1E01-465C-AB19-F3BA494279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30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5C09-6DCC-521D-FFB8-63036D83C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CF788-AB85-A565-3A14-B6CBA37A7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2D15E-15DD-28EF-63A5-39C6268EB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BAA7D-0BA3-49EA-C38B-078106D65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5D91E-0E3F-CB3A-2A3B-1360006A2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8077DC-C19B-A387-04A4-E0EC21C3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7F3A-EA50-437A-9C47-37008CDF2DC7}" type="datetimeFigureOut">
              <a:rPr lang="de-DE" smtClean="0"/>
              <a:t>10.05.2022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6FC797-31EB-9E6B-7AFE-05A74888E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1E0C2C-9B21-B7EB-1CA7-A61462FCC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0D5F-1E01-465C-AB19-F3BA494279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795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9CD3-5FD1-69D4-06FB-4BA25532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75A16E-EA06-44FC-89DD-DBC535CA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7F3A-EA50-437A-9C47-37008CDF2DC7}" type="datetimeFigureOut">
              <a:rPr lang="de-DE" smtClean="0"/>
              <a:t>10.05.2022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0C551-CD24-8023-99C4-A62DAEA55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9C50B-14CC-E7FD-44AF-9EE4B58B6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0D5F-1E01-465C-AB19-F3BA494279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04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A1A32D-2D62-B944-A353-1E6CB1686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7F3A-EA50-437A-9C47-37008CDF2DC7}" type="datetimeFigureOut">
              <a:rPr lang="de-DE" smtClean="0"/>
              <a:t>10.05.2022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DD76A0-2227-E571-1CD7-292965B0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A9394-81FF-ADE8-9444-11FCDA6F6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0D5F-1E01-465C-AB19-F3BA494279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900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EEF2-63CA-F7CD-74C0-95C3862D3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9604-6BBA-DAE3-61D9-D9460FA99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2EE5D-7703-287B-EED0-C0BC2AEBF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F4CC3-FCE5-EC51-2209-799C912FE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7F3A-EA50-437A-9C47-37008CDF2DC7}" type="datetimeFigureOut">
              <a:rPr lang="de-DE" smtClean="0"/>
              <a:t>10.05.2022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19190-D9E3-B43C-1B40-623DCE586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14CC5-2DED-B3E8-B2FC-0190E2C42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0D5F-1E01-465C-AB19-F3BA494279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96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298CE-C554-AF65-1E63-EE5ECB910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085A81-D570-BCAF-696C-2F974D39E8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F5806-B1D7-E15F-0C63-256740D38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3A93D-6259-062D-5582-4205A9198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7F3A-EA50-437A-9C47-37008CDF2DC7}" type="datetimeFigureOut">
              <a:rPr lang="de-DE" smtClean="0"/>
              <a:t>10.05.2022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F61FD-8D74-A87F-FBAC-ED2419730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CC38E-699D-37B9-8280-0973F8F9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0D5F-1E01-465C-AB19-F3BA494279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705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B318A2-EC7B-750B-F076-8E7CBC17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8E229-8F34-C6F2-AB56-79968BC65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1840B-144E-F7BC-212E-1F9D3E4F2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47F3A-EA50-437A-9C47-37008CDF2DC7}" type="datetimeFigureOut">
              <a:rPr lang="de-DE" smtClean="0"/>
              <a:t>10.05.2022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DB9D4-B1AC-C504-1320-A932CA81F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D0E18-D937-51E4-35A2-E36A8B9BE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00D5F-1E01-465C-AB19-F3BA494279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906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489C8F6-7793-494F-889A-2E796EF46816}" vid="{64A2CD32-4529-4AF1-B880-61E0CDEBB5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johanes andrian kartono</dc:creator>
  <cp:lastModifiedBy>johanes andrian kartono</cp:lastModifiedBy>
  <cp:revision>3</cp:revision>
  <dcterms:created xsi:type="dcterms:W3CDTF">2022-05-09T23:34:51Z</dcterms:created>
  <dcterms:modified xsi:type="dcterms:W3CDTF">2022-05-10T00:31:17Z</dcterms:modified>
</cp:coreProperties>
</file>