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9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378D-EF89-479F-B78B-7CFCCA8AA22E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90C0-BEF8-4668-8B78-388457BB3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6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378D-EF89-479F-B78B-7CFCCA8AA22E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90C0-BEF8-4668-8B78-388457BB3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5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378D-EF89-479F-B78B-7CFCCA8AA22E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90C0-BEF8-4668-8B78-388457BB3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7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378D-EF89-479F-B78B-7CFCCA8AA22E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90C0-BEF8-4668-8B78-388457BB3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0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378D-EF89-479F-B78B-7CFCCA8AA22E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90C0-BEF8-4668-8B78-388457BB3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3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378D-EF89-479F-B78B-7CFCCA8AA22E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90C0-BEF8-4668-8B78-388457BB3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7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378D-EF89-479F-B78B-7CFCCA8AA22E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90C0-BEF8-4668-8B78-388457BB3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4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378D-EF89-479F-B78B-7CFCCA8AA22E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90C0-BEF8-4668-8B78-388457BB3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9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378D-EF89-479F-B78B-7CFCCA8AA22E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90C0-BEF8-4668-8B78-388457BB3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3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378D-EF89-479F-B78B-7CFCCA8AA22E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90C0-BEF8-4668-8B78-388457BB3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2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378D-EF89-479F-B78B-7CFCCA8AA22E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90C0-BEF8-4668-8B78-388457BB3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5378D-EF89-479F-B78B-7CFCCA8AA22E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90C0-BEF8-4668-8B78-388457BB3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7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685800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31718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85224" y="15240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iJN678_v1.1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6129" y="15240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iJN678_published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1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Nogales Enrique</dc:creator>
  <cp:lastModifiedBy>Steinn Guðmundsson</cp:lastModifiedBy>
  <cp:revision>6</cp:revision>
  <dcterms:created xsi:type="dcterms:W3CDTF">2012-04-23T23:34:22Z</dcterms:created>
  <dcterms:modified xsi:type="dcterms:W3CDTF">2014-03-01T12:02:50Z</dcterms:modified>
</cp:coreProperties>
</file>