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989aa0f5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989aa0f5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89aa0f5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89aa0f5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989aa0f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989aa0f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89aa0f5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89aa0f5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89aa0f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989aa0f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89aa0f5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89aa0f5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89aa0f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989aa0f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89aa0f5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89aa0f5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89aa0f5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989aa0f5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Andmed ja masinõpe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&gt; </a:t>
            </a:r>
            <a:r>
              <a:rPr lang="en">
                <a:solidFill>
                  <a:srgbClr val="00FF00"/>
                </a:solidFill>
              </a:rPr>
              <a:t>Init 2022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600" y="1017725"/>
            <a:ext cx="5132800" cy="35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 ma olen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Informaatika 3. Aasta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Kõrvale ka majandusteadust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Elektrikaupleja-analüütik Eesti Energias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 on üldse andmeteadus?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Üldistamine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Võime tuvastada asju, mida varem pole näinud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Nt. Oranž kass on ka kass, isegi kui on ainult valgeid näinud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Ennustamine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Mis on müügikäive homme, võttes arvesse mõjutavaid tegureid?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Mis on mõjutavad tegurid?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Intuitsioon andmete tasandil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Baasoskused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Matemaatika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Programmerimine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Ärist arusaam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875" y="365150"/>
            <a:ext cx="4748975" cy="43042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312750" y="4705650"/>
            <a:ext cx="678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00"/>
                </a:solidFill>
              </a:rPr>
              <a:t>Source: https://medium.com/@rabah.ayari/start-your-data-science-journey-8f3ffdbdc886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7082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Teeme ühe masinõppe mudeli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938250" y="2694450"/>
            <a:ext cx="72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Kas arvuti suudab ära tuvastada, mis veiniga on tegu?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K-Lähimat naabrit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Meil on punkt ? ning tahame määrata, mis klassiga on tegu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 on klass?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Kass / Koer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Hea / halb vein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Profit / loss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Kliendi tüüp - ratsionaalne /emotsiooniost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Jne</a:t>
            </a:r>
            <a:r>
              <a:rPr lang="en">
                <a:solidFill>
                  <a:srgbClr val="00FF00"/>
                </a:solidFill>
              </a:rPr>
              <a:t>.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Valime klassi, lugedes kokku naabrid 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575" y="1882125"/>
            <a:ext cx="3442125" cy="2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Natuke matat ka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Kaugus 2 punkti vahel - Analüütiline Geomeetria (10.kl matem.)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Arvuta objekti a kaugus kõikidest teistest objektidest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Võta nt. 6 lähimat naabrit</a:t>
            </a:r>
            <a:endParaRPr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>
                <a:solidFill>
                  <a:srgbClr val="00FF00"/>
                </a:solidFill>
              </a:rPr>
              <a:t>Meie otsitav objekt on nende 6 naabri mood (statistikast)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25" y="1666450"/>
            <a:ext cx="6926100" cy="12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620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Teeme Excelis läbi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1062250" y="1516500"/>
            <a:ext cx="729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●"/>
            </a:pPr>
            <a:r>
              <a:rPr lang="en">
                <a:solidFill>
                  <a:srgbClr val="00FF00"/>
                </a:solidFill>
              </a:rPr>
              <a:t>Mine </a:t>
            </a:r>
            <a:r>
              <a:rPr lang="en">
                <a:solidFill>
                  <a:srgbClr val="00FF00"/>
                </a:solidFill>
              </a:rPr>
              <a:t>https://github.com/andribusch/machine_learning_examples/tree/master/init_2022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