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4"/>
    <p:restoredTop sz="94668"/>
  </p:normalViewPr>
  <p:slideViewPr>
    <p:cSldViewPr snapToGrid="0" snapToObjects="1">
      <p:cViewPr>
        <p:scale>
          <a:sx n="95" d="100"/>
          <a:sy n="95" d="100"/>
        </p:scale>
        <p:origin x="-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22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9464" y="1668503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0298"/>
              </p:ext>
            </p:extLst>
          </p:nvPr>
        </p:nvGraphicFramePr>
        <p:xfrm>
          <a:off x="3753965" y="2"/>
          <a:ext cx="314437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6"/>
                <a:gridCol w="820270"/>
              </a:tblGrid>
              <a:tr h="394452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Cuadro de Mando Integral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6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Indicador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Meta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8898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Ingresos por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Costos financieros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Margen de ganancia con respecto al mes anterior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27229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Mejorar la tasa de satisfacción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la tasa de quejas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Tener una alta tasa de eficacia</a:t>
                      </a:r>
                      <a:r>
                        <a:rPr lang="es-ES_tradnl" sz="1200" baseline="0" dirty="0" smtClean="0"/>
                        <a:t> de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baseline="0" dirty="0" smtClean="0"/>
                        <a:t>Tener índice mínimo de participaciones médicas a nivel nacional (publicaciones anuales) 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100%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70256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bloqueos por inasistencias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deserciones</a:t>
                      </a:r>
                      <a:r>
                        <a:rPr lang="es-ES_tradnl" sz="1200" baseline="0" dirty="0" smtClean="0"/>
                        <a:t> de citas programadas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pacientes programados para un cirugía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citas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8143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dirty="0" smtClean="0"/>
                        <a:t>% personal</a:t>
                      </a:r>
                      <a:r>
                        <a:rPr lang="es-ES_tradnl" sz="1100" baseline="0" dirty="0" smtClean="0"/>
                        <a:t> capacitados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Médicos colegiados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Capacidades de liderazgo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01617" y="5453954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  <p:sp>
        <p:nvSpPr>
          <p:cNvPr id="50" name="TextBox 49"/>
          <p:cNvSpPr txBox="1"/>
          <p:nvPr/>
        </p:nvSpPr>
        <p:spPr>
          <a:xfrm>
            <a:off x="4001617" y="3785453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097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120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2017-09-03T21:13:14Z</dcterms:created>
  <dcterms:modified xsi:type="dcterms:W3CDTF">2017-10-24T14:12:43Z</dcterms:modified>
</cp:coreProperties>
</file>