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4"/>
    <p:restoredTop sz="94668"/>
  </p:normalViewPr>
  <p:slideViewPr>
    <p:cSldViewPr snapToGrid="0" snapToObjects="1">
      <p:cViewPr>
        <p:scale>
          <a:sx n="95" d="100"/>
          <a:sy n="95" d="100"/>
        </p:scale>
        <p:origin x="-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1B881-0C8B-FB4C-ABC3-E8C5ED7ADC88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779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1839" y="1567970"/>
            <a:ext cx="24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</a:t>
            </a:r>
            <a:endParaRPr lang="es-ES_tradnl" dirty="0"/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17353"/>
              </p:ext>
            </p:extLst>
          </p:nvPr>
        </p:nvGraphicFramePr>
        <p:xfrm>
          <a:off x="9049748" y="-35247"/>
          <a:ext cx="2906286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176"/>
                <a:gridCol w="1134110"/>
              </a:tblGrid>
              <a:tr h="388027">
                <a:tc gridSpan="2"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ysClr val="windowText" lastClr="000000"/>
                          </a:solidFill>
                        </a:rPr>
                        <a:t>Plan de acción</a:t>
                      </a:r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59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400" dirty="0" smtClean="0"/>
                        <a:t>Iniciativa</a:t>
                      </a:r>
                      <a:endParaRPr lang="es-ES_tradnl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_tradnl" sz="1400" dirty="0" smtClean="0"/>
                        <a:t>Presupuesto</a:t>
                      </a:r>
                      <a:endParaRPr lang="es-ES_tradnl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2302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105914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Calidad</a:t>
                      </a:r>
                      <a:r>
                        <a:rPr lang="es-ES_tradnl" sz="1200" baseline="0" dirty="0" smtClean="0"/>
                        <a:t> Total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Implementación de CRM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endParaRPr lang="es-ES_tradnl" sz="1200" dirty="0" smtClean="0"/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Implementación de un BI sobre los datos del ERP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$35,000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$48,000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$30,000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741421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Sistema de automatización de tramites documentarios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endParaRPr lang="es-ES_tradnl" sz="1200" dirty="0" smtClean="0"/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200" dirty="0" smtClean="0"/>
                        <a:t>Programa de reacción de incidencias</a:t>
                      </a:r>
                      <a:endParaRPr lang="es-ES_tradnl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$25,000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60582">
                <a:tc>
                  <a:txBody>
                    <a:bodyPr/>
                    <a:lstStyle/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Compra de Equipos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Programa de estandarización comunicaciones</a:t>
                      </a:r>
                    </a:p>
                    <a:p>
                      <a:pPr marL="171450" indent="-171450">
                        <a:buFont typeface="Wingdings" charset="2"/>
                        <a:buChar char="§"/>
                      </a:pPr>
                      <a:r>
                        <a:rPr lang="es-ES_tradnl" sz="1100" baseline="0" dirty="0" smtClean="0"/>
                        <a:t>Formación profesional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$50,000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$20,000</a:t>
                      </a:r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endParaRPr lang="es-ES_tradnl" sz="1200" dirty="0" smtClean="0"/>
                    </a:p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s-ES_tradnl" sz="1200" dirty="0" smtClean="0"/>
                        <a:t>$30,000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381838" y="3683641"/>
            <a:ext cx="24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</a:t>
            </a:r>
            <a:endParaRPr lang="es-ES_tradnl" dirty="0"/>
          </a:p>
        </p:txBody>
      </p:sp>
      <p:sp>
        <p:nvSpPr>
          <p:cNvPr id="50" name="TextBox 49"/>
          <p:cNvSpPr txBox="1"/>
          <p:nvPr/>
        </p:nvSpPr>
        <p:spPr>
          <a:xfrm>
            <a:off x="9477567" y="5471524"/>
            <a:ext cx="247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-------------------------------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346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59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2017-09-03T21:13:14Z</dcterms:created>
  <dcterms:modified xsi:type="dcterms:W3CDTF">2017-10-24T14:13:44Z</dcterms:modified>
</cp:coreProperties>
</file>