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9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63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9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818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3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0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0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46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9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5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UNIDADE 3</a:t>
            </a:r>
            <a:br>
              <a:rPr lang="pt-BR" dirty="0"/>
            </a:br>
            <a:r>
              <a:rPr lang="pt-BR" dirty="0"/>
              <a:t>PROJETO DE 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UNIDAVI - Curso de Sistemas de Informação</a:t>
            </a:r>
            <a:endParaRPr lang="pt-BR" dirty="0"/>
          </a:p>
          <a:p>
            <a:r>
              <a:rPr lang="en-US" b="1" dirty="0"/>
              <a:t>Banco de Dados I – Prof. Marco Aurélio Butzke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3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200" b="1">
                <a:solidFill>
                  <a:srgbClr val="EBEBEB"/>
                </a:solidFill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/>
              <a:t>CONDOMÍNIO</a:t>
            </a:r>
            <a:endParaRPr lang="pt-BR" sz="1400"/>
          </a:p>
          <a:p>
            <a:pPr>
              <a:lnSpc>
                <a:spcPct val="90000"/>
              </a:lnSpc>
            </a:pPr>
            <a:r>
              <a:rPr lang="pt-BR" sz="1400"/>
              <a:t>Marina é síndica do prédio onde mora. A fim de melhor gerenciar o condomínio, ela pretende informatizar o processo com os seguintes requisitos: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Para um apartamento, devem-se cadastrar: seu número de porta, quantidade de quartos, o tipo de ocupação (proprietário, inquilino ou vazio), área construída, o nome e o(s) telefone(s) do proprietário. Um proprietário pode ter mais de um apartamento no prédio;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Mensalmente, devem ser lançadas as despesas ´para o condomínio do mês, além das despesas específicas de um apartamento ou um grupo de apartamentos, como por exemplo: a taxa de salão de festas;</a:t>
            </a:r>
          </a:p>
          <a:p>
            <a:pPr>
              <a:lnSpc>
                <a:spcPct val="90000"/>
              </a:lnSpc>
            </a:pPr>
            <a:r>
              <a:rPr lang="pt-BR" sz="1400"/>
              <a:t>O condomínio é calculado por tipo de apartamento ( de acordo com o número de quartos). Para chegar ao valor do condomínio, os valores referentes a cada cada apartamento serão atribuídos diretamente ao mesmo e os valores gerias ou de grupo deverão obedecer ao critério de área construída total.</a:t>
            </a:r>
          </a:p>
          <a:p>
            <a:pPr>
              <a:lnSpc>
                <a:spcPct val="90000"/>
              </a:lnSpc>
            </a:pPr>
            <a:r>
              <a:rPr lang="pt-BR" sz="1400"/>
              <a:t>O sistema deverá controlar o processo de cobrança mensal e em caso de atraso o sistema deverá cobrar 2% de multa.</a:t>
            </a:r>
          </a:p>
        </p:txBody>
      </p:sp>
    </p:spTree>
    <p:extLst>
      <p:ext uri="{BB962C8B-B14F-4D97-AF65-F5344CB8AC3E}">
        <p14:creationId xmlns:p14="http://schemas.microsoft.com/office/powerpoint/2010/main" val="37299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200" b="1">
                <a:solidFill>
                  <a:srgbClr val="EBEBEB"/>
                </a:solidFill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b="1"/>
              <a:t>ENCOMENDA DE PLACAS</a:t>
            </a:r>
            <a:endParaRPr lang="pt-BR" sz="1600"/>
          </a:p>
          <a:p>
            <a:pPr>
              <a:lnSpc>
                <a:spcPct val="90000"/>
              </a:lnSpc>
            </a:pPr>
            <a:r>
              <a:rPr lang="pt-BR" sz="1600"/>
              <a:t>João confecciona placas por encomenda. Como o volume de pedidos tem aumentado, ele resolveu contratar um sistema que deverá controlar o cadastro dos clientes e as placas encomendadas. Por costume ele anota num caderno o nome do cliente e telefone(s). Para cada encomenda, ele registra: o tamanho da placa (altura e largura), material da placa, a frase a ser escrita, cor da placa (branca ou cinza), cor da frase (azul, verde, amarela, preto ou vermelho), data de entrega, valor do serviço, e valor do sinal.</a:t>
            </a:r>
          </a:p>
          <a:p>
            <a:pPr>
              <a:lnSpc>
                <a:spcPct val="90000"/>
              </a:lnSpc>
            </a:pPr>
            <a:r>
              <a:rPr lang="pt-BR" sz="1600"/>
              <a:t>O valor do sinal será de 50% do valor total do serviço que deverá ser calculado da seguinte forma: Valor da Placa = ( área (largura x altura) x custo do material ) + ( numero de letras x valor por letra (cadastrado para cada tipo de material)).</a:t>
            </a:r>
          </a:p>
          <a:p>
            <a:pPr>
              <a:lnSpc>
                <a:spcPct val="90000"/>
              </a:lnSpc>
            </a:pPr>
            <a:r>
              <a:rPr lang="pt-BR" sz="1600"/>
              <a:t>Porém João tem observado que os clientes pedem mais de uma placa por solicitação e está pensando em adotar uma tabela de desconto por faixa de valores de cada solicitação.</a:t>
            </a:r>
          </a:p>
          <a:p>
            <a:pPr>
              <a:lnSpc>
                <a:spcPct val="90000"/>
              </a:lnSpc>
            </a:pP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57825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200" b="1">
                <a:solidFill>
                  <a:srgbClr val="EBEBEB"/>
                </a:solidFill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dirty="0"/>
              <a:t>RADIO TÁXI</a:t>
            </a:r>
            <a:endParaRPr lang="pt-BR" sz="1400" dirty="0"/>
          </a:p>
          <a:p>
            <a:pPr>
              <a:lnSpc>
                <a:spcPct val="90000"/>
              </a:lnSpc>
            </a:pPr>
            <a:r>
              <a:rPr lang="pt-BR" sz="1400" dirty="0"/>
              <a:t>Uma empresa de Rádio Táxi necessita de uma aplicação que controle o cadastro de cliente, de cooperados e das corridas programadas. </a:t>
            </a:r>
          </a:p>
          <a:p>
            <a:pPr lvl="1">
              <a:lnSpc>
                <a:spcPct val="90000"/>
              </a:lnSpc>
            </a:pPr>
            <a:r>
              <a:rPr lang="pt-BR" sz="1400" dirty="0"/>
              <a:t>Para cada cliente são cadastrados os seguintes dados: código (gerado pelo sistema), nome, endereço completo (logradouro, numero complemento, bairro, município e estado) e telefone(s) para contato. </a:t>
            </a:r>
          </a:p>
          <a:p>
            <a:pPr lvl="1">
              <a:lnSpc>
                <a:spcPct val="90000"/>
              </a:lnSpc>
            </a:pPr>
            <a:r>
              <a:rPr lang="pt-BR" sz="1400" dirty="0"/>
              <a:t>Para o cooperado (taxista) registra-se: nome, CPF, número da carteira de motorista, categoria, data de validade, número do táxi na cooperativa, número da placa, modelo do veículo, fabricante, cor, endereço residencial completo, telefone(s) com tipo identificado e data de entrada na cooperativa. Ao desligar-se o cooperado deverá constar data e situação. O cooperado poderá retornar a empresa após ser desligado.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Quando o cliente solicitar uma corrida programada (pedido com antecedência maior que meia hora), cadastra-se no controle de corridas, endereço de saída do carro, o bairro de destino, a data e hora de saída. As corridas também podem ser feitas na hora. Para controle financeiro, cada corrida deverá registrar o taxímetro e o valor da corrida.</a:t>
            </a:r>
          </a:p>
          <a:p>
            <a:pPr>
              <a:lnSpc>
                <a:spcPct val="90000"/>
              </a:lnSpc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193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UNIDADE 3 PROJETO DE  BANCO DE DADOS</vt:lpstr>
      <vt:lpstr>PROJETO DE BANCO DE DADOS - Exercícios</vt:lpstr>
      <vt:lpstr>PROJETO DE BANCO DE DADOS - Exercícios</vt:lpstr>
      <vt:lpstr>PROJETO DE BANCO DE DADOS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3 PROJETO DE  BANCO DE DADOS</dc:title>
  <dc:creator>Marco Aurelio Butzke</dc:creator>
  <cp:lastModifiedBy>Marco Aurelio Butzke</cp:lastModifiedBy>
  <cp:revision>1</cp:revision>
  <dcterms:created xsi:type="dcterms:W3CDTF">2021-01-23T12:25:42Z</dcterms:created>
  <dcterms:modified xsi:type="dcterms:W3CDTF">2021-01-23T12:26:12Z</dcterms:modified>
</cp:coreProperties>
</file>