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2" r:id="rId3"/>
    <p:sldId id="263" r:id="rId4"/>
    <p:sldId id="267" r:id="rId5"/>
    <p:sldId id="268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501" autoAdjust="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13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72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148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149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111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18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4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51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74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6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65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68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33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03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641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r>
              <a:rPr lang="pt-BR" sz="6600">
                <a:solidFill>
                  <a:schemeClr val="accent1"/>
                </a:solidFill>
              </a:rPr>
              <a:t>UNIDADE 3</a:t>
            </a:r>
            <a:br>
              <a:rPr lang="pt-BR" sz="6600">
                <a:solidFill>
                  <a:schemeClr val="accent1"/>
                </a:solidFill>
              </a:rPr>
            </a:br>
            <a:r>
              <a:rPr lang="pt-BR" sz="6600">
                <a:solidFill>
                  <a:schemeClr val="accent1"/>
                </a:solidFill>
              </a:rPr>
              <a:t>PROJETO DE </a:t>
            </a:r>
            <a:br>
              <a:rPr lang="pt-BR" sz="6600">
                <a:solidFill>
                  <a:schemeClr val="accent1"/>
                </a:solidFill>
              </a:rPr>
            </a:br>
            <a:r>
              <a:rPr lang="pt-BR" sz="6600">
                <a:solidFill>
                  <a:schemeClr val="accent1"/>
                </a:solidFill>
              </a:rPr>
              <a:t>BANCO DE DADOS</a:t>
            </a: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effectLst/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2400" b="1"/>
              <a:t>UNIDAVI - Curso de Sistemas de Informação</a:t>
            </a:r>
            <a:endParaRPr lang="pt-BR" sz="2400"/>
          </a:p>
          <a:p>
            <a:pPr algn="ctr">
              <a:lnSpc>
                <a:spcPct val="90000"/>
              </a:lnSpc>
            </a:pPr>
            <a:r>
              <a:rPr lang="en-US" sz="2400" b="1"/>
              <a:t>Banco de Dados I – Prof. Marco Aurélio Butzke</a:t>
            </a:r>
            <a:endParaRPr lang="pt-BR" sz="2400"/>
          </a:p>
          <a:p>
            <a:pPr algn="ctr">
              <a:lnSpc>
                <a:spcPct val="90000"/>
              </a:lnSpc>
            </a:pPr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422137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pt-BR" b="1"/>
              <a:t>PROJETO DE BANCO DE DADOS - Exercícios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400" b="1"/>
              <a:t>CARDÁPIO ON-LINE</a:t>
            </a:r>
          </a:p>
          <a:p>
            <a:pPr>
              <a:lnSpc>
                <a:spcPct val="90000"/>
              </a:lnSpc>
            </a:pPr>
            <a:r>
              <a:rPr lang="pt-BR" sz="1400"/>
              <a:t>Um restaurante pretende lançar um site de entrega via Internet. O cliente acessará o site e escolherá os produtos no cardápio para ser entregue no seu endereço, telefone e a forma de pagamento do pedido realizado (dinheiro, cartão débito, cartão crédito e cheque). Para cada forma de pagamento há um desconto que deve ser especificado. </a:t>
            </a:r>
          </a:p>
          <a:p>
            <a:pPr>
              <a:lnSpc>
                <a:spcPct val="90000"/>
              </a:lnSpc>
            </a:pPr>
            <a:r>
              <a:rPr lang="pt-BR" sz="1400"/>
              <a:t>O cliente poderá optar em trocar ingredientes ou diminuir a quantidade de ingredientes padrão oferecida no cardápio. Para facilitar a visualização no site devem constar um nome reduzido, uma descrição detalhada e todos os ingredientes e suas quantidades, além do preço de venda. </a:t>
            </a:r>
          </a:p>
          <a:p>
            <a:pPr>
              <a:lnSpc>
                <a:spcPct val="90000"/>
              </a:lnSpc>
            </a:pPr>
            <a:r>
              <a:rPr lang="pt-BR" sz="1400"/>
              <a:t>O dono do restaurante também necessita saber do custo dos ingredientes no produto. O cardápio poderá ser trocado a cada período de tempo (mensalmente, trimestralmente, semestralmente, etc).</a:t>
            </a:r>
          </a:p>
        </p:txBody>
      </p:sp>
    </p:spTree>
    <p:extLst>
      <p:ext uri="{BB962C8B-B14F-4D97-AF65-F5344CB8AC3E}">
        <p14:creationId xmlns:p14="http://schemas.microsoft.com/office/powerpoint/2010/main" val="1115892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PROJETO DE BANCO DE DADOS - Exercícios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>
          <a:xfrm>
            <a:off x="451514" y="1211580"/>
            <a:ext cx="11288972" cy="4914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CARDÁPIO ON-LINE – Solução (Modelo Conceitual):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89" y="2416174"/>
            <a:ext cx="9715432" cy="369186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99619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PROJETO DE BANCO DE DADOS - Exercícios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>
          <a:xfrm>
            <a:off x="451514" y="1211580"/>
            <a:ext cx="11288972" cy="4914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CARDÁPIO ON-LINE – Solução (Modelo Lógico):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483" y="2519707"/>
            <a:ext cx="7897034" cy="369186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72798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PROJETO DE BANCO DE DADOS - Exercícios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>
          <a:xfrm>
            <a:off x="451514" y="1211580"/>
            <a:ext cx="11288972" cy="4914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CARDÁPIO ON-LINE – Solução (Modelo Físico):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057" y="2298652"/>
            <a:ext cx="7701886" cy="440932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30845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pt-BR" sz="2800" b="1">
                <a:solidFill>
                  <a:schemeClr val="tx1"/>
                </a:solidFill>
              </a:rPr>
              <a:t>PROJETO DE BANCO DE DADOS - Exercícios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100" b="1"/>
              <a:t>Sistema de reserva de passagens aéreas</a:t>
            </a:r>
            <a:endParaRPr lang="pt-BR" sz="1100"/>
          </a:p>
          <a:p>
            <a:pPr>
              <a:lnSpc>
                <a:spcPct val="90000"/>
              </a:lnSpc>
            </a:pPr>
            <a:r>
              <a:rPr lang="pt-BR" sz="1100"/>
              <a:t>O objetivo do trabalho é projetar um sistema de reservas para uma companhia de aviação. O sistema contará com um banco de dados central, que será acessado por aplicações clientes, rodando tanto dentro da própria companhia, quanto fora dela. A transação central do sistema é a reserva. Uma reserva é identificada por um có­digo gerado pelo sistema em computador. A reserva é feita para um único passageiro, do qual se conhece apenas o nome. </a:t>
            </a:r>
          </a:p>
          <a:p>
            <a:pPr>
              <a:lnSpc>
                <a:spcPct val="90000"/>
              </a:lnSpc>
            </a:pPr>
            <a:r>
              <a:rPr lang="pt-BR" sz="1100"/>
              <a:t>A reserva compreende um conjunto de trechos de </a:t>
            </a:r>
            <a:r>
              <a:rPr lang="pt-BR" sz="1100" err="1"/>
              <a:t>vôos</a:t>
            </a:r>
            <a:r>
              <a:rPr lang="pt-BR" sz="1100"/>
              <a:t>, que acontecerão em determinada data/hora. Para cada trecho, a reserva é feita em uma classe (econômica, executiva, etc.). Um </a:t>
            </a:r>
            <a:r>
              <a:rPr lang="pt-BR" sz="1100" err="1"/>
              <a:t>vôo</a:t>
            </a:r>
            <a:r>
              <a:rPr lang="pt-BR" sz="1100"/>
              <a:t> é identificado por um código e possui uma origem e um </a:t>
            </a:r>
            <a:r>
              <a:rPr lang="pt-BR" sz="1100" err="1"/>
              <a:t>destíno</a:t>
            </a:r>
            <a:r>
              <a:rPr lang="pt-BR" sz="1100"/>
              <a:t>. Por exem­plo, o </a:t>
            </a:r>
            <a:r>
              <a:rPr lang="pt-BR" sz="1100" err="1"/>
              <a:t>vôo</a:t>
            </a:r>
            <a:r>
              <a:rPr lang="pt-BR" sz="1100"/>
              <a:t> 595 sai de Porto Alegre com destino a São Paulo. Um </a:t>
            </a:r>
            <a:r>
              <a:rPr lang="pt-BR" sz="1100" err="1"/>
              <a:t>vôo</a:t>
            </a:r>
            <a:r>
              <a:rPr lang="pt-BR" sz="1100"/>
              <a:t> é composto de vários trechos, correspondendo às escalas intermediárias do </a:t>
            </a:r>
            <a:r>
              <a:rPr lang="pt-BR" sz="1100" err="1"/>
              <a:t>vôo</a:t>
            </a:r>
            <a:r>
              <a:rPr lang="pt-BR" sz="1100"/>
              <a:t>. Por exemplo, o </a:t>
            </a:r>
            <a:r>
              <a:rPr lang="pt-BR" sz="1100" err="1"/>
              <a:t>vôo</a:t>
            </a:r>
            <a:r>
              <a:rPr lang="pt-BR" sz="1100"/>
              <a:t> 595 é composto de dois trechos, um de Porto Alegre a Londrina, o outro de Londrina a São Paulo. Cabe salientar que há cidades que são servidas por vários aeroportos. Por isso, é importante informar ao passageiro que faz a reserva, qual é o aeroporto no qual o </a:t>
            </a:r>
            <a:r>
              <a:rPr lang="pt-BR" sz="1100" err="1"/>
              <a:t>vôo</a:t>
            </a:r>
            <a:r>
              <a:rPr lang="pt-BR" sz="1100"/>
              <a:t> passa. Às vezes, ao fazer a reserva, os clientes querem saber qual é o tipo de aeronave que será utilizada em determinado trecho de </a:t>
            </a:r>
            <a:r>
              <a:rPr lang="pt-BR" sz="1100" err="1"/>
              <a:t>vôo</a:t>
            </a:r>
            <a:r>
              <a:rPr lang="pt-BR" sz="1100"/>
              <a:t>. Alguns poucos </a:t>
            </a:r>
            <a:r>
              <a:rPr lang="pt-BR" sz="1100" err="1"/>
              <a:t>vôos</a:t>
            </a:r>
            <a:r>
              <a:rPr lang="pt-BR" sz="1100"/>
              <a:t>, principalmente internacionais, têm troca de aeronave em determinadas escalas. Nem todos os </a:t>
            </a:r>
            <a:r>
              <a:rPr lang="pt-BR" sz="1100" err="1"/>
              <a:t>vôos</a:t>
            </a:r>
            <a:r>
              <a:rPr lang="pt-BR" sz="1100"/>
              <a:t> operam em todos os dias de semana. Inclusive, certos </a:t>
            </a:r>
            <a:r>
              <a:rPr lang="pt-BR" sz="1100" err="1"/>
              <a:t>vôos</a:t>
            </a:r>
            <a:r>
              <a:rPr lang="pt-BR" sz="1100"/>
              <a:t> têm pequenas mudanças de horário em certos dias da semana. </a:t>
            </a:r>
          </a:p>
          <a:p>
            <a:pPr>
              <a:lnSpc>
                <a:spcPct val="90000"/>
              </a:lnSpc>
            </a:pPr>
            <a:r>
              <a:rPr lang="pt-BR" sz="1100"/>
              <a:t>Cada reserva possui um prazo de validade. Caso os bilhetes não tenham sido emi­tidos até esgotar-se o prazo da reserva, a mesma é cancelada. Reservas podem ser prorrogadas. Como o "check-in" de todos os </a:t>
            </a:r>
            <a:r>
              <a:rPr lang="pt-BR" sz="1100" err="1"/>
              <a:t>vôos</a:t>
            </a:r>
            <a:r>
              <a:rPr lang="pt-BR" sz="1100"/>
              <a:t> está informatizado, a companhia possibilita a reserva de assento para o passageiro. Reservas de assento podem ser feitas com até três meses de antecedência</a:t>
            </a:r>
          </a:p>
          <a:p>
            <a:pPr>
              <a:lnSpc>
                <a:spcPct val="90000"/>
              </a:lnSpc>
            </a:pPr>
            <a:r>
              <a:rPr lang="pt-BR" sz="1100"/>
              <a:t>Além de efetivar reservas, o sistema deve servir para vários tipos de consultas que os clientes podem querer fazer: possibilidades de viagem de uma cidade ou de um aeroporto para outro; o mesmo, mas restrito a determinados dias da semana; horários de chegada ou de saída em determinados </a:t>
            </a:r>
            <a:r>
              <a:rPr lang="pt-BR" sz="1100" err="1"/>
              <a:t>vôos</a:t>
            </a:r>
            <a:r>
              <a:rPr lang="pt-BR" sz="1100"/>
              <a:t>; disponibilidade de vagas em um trecho de </a:t>
            </a:r>
            <a:r>
              <a:rPr lang="pt-BR" sz="1100" err="1"/>
              <a:t>vôo</a:t>
            </a:r>
            <a:r>
              <a:rPr lang="pt-BR" sz="1100"/>
              <a:t>; disponibilidade de determinados assentos em um trecho de </a:t>
            </a:r>
            <a:r>
              <a:rPr lang="pt-BR" sz="1100" err="1"/>
              <a:t>vôo</a:t>
            </a:r>
            <a:r>
              <a:rPr lang="pt-BR" sz="11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6500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Citável</Template>
  <TotalTime>101</TotalTime>
  <Words>678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Citável</vt:lpstr>
      <vt:lpstr>UNIDADE 3 PROJETO DE  BANCO DE DADOS</vt:lpstr>
      <vt:lpstr>PROJETO DE BANCO DE DADOS - Exercícios</vt:lpstr>
      <vt:lpstr>PROJETO DE BANCO DE DADOS - Exercícios</vt:lpstr>
      <vt:lpstr>PROJETO DE BANCO DE DADOS - Exercícios</vt:lpstr>
      <vt:lpstr>PROJETO DE BANCO DE DADOS - Exercícios</vt:lpstr>
      <vt:lpstr>PROJETO DE BANCO DE DADOS - Exercícios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UNIDADE 2 MODELAGEM DE DADOS</dc:title>
  <dc:creator>Marco Aurélio Butzke</dc:creator>
  <cp:lastModifiedBy>Marco Aurelio Butzke</cp:lastModifiedBy>
  <cp:revision>20</cp:revision>
  <dcterms:created xsi:type="dcterms:W3CDTF">2014-08-14T18:55:38Z</dcterms:created>
  <dcterms:modified xsi:type="dcterms:W3CDTF">2021-01-23T12:29:18Z</dcterms:modified>
</cp:coreProperties>
</file>