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501" autoAdjust="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264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32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55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77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73264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2810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0685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40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44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7326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72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098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8524" y="1231506"/>
            <a:ext cx="6145284" cy="4394988"/>
          </a:xfrm>
        </p:spPr>
        <p:txBody>
          <a:bodyPr>
            <a:normAutofit/>
          </a:bodyPr>
          <a:lstStyle/>
          <a:p>
            <a:pPr algn="r"/>
            <a:r>
              <a:rPr lang="pt-BR" sz="4800"/>
              <a:t>UNIDADE 3</a:t>
            </a:r>
            <a:br>
              <a:rPr lang="pt-BR" sz="4800"/>
            </a:br>
            <a:r>
              <a:rPr lang="pt-BR" sz="4800"/>
              <a:t>PROJETO DE </a:t>
            </a:r>
            <a:br>
              <a:rPr lang="pt-BR" sz="4800"/>
            </a:br>
            <a:r>
              <a:rPr lang="pt-BR" sz="4800"/>
              <a:t>BANCO DE DADOS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867276" y="1300843"/>
            <a:ext cx="2996668" cy="4256314"/>
          </a:xfrm>
        </p:spPr>
        <p:txBody>
          <a:bodyPr anchor="ctr">
            <a:normAutofit/>
          </a:bodyPr>
          <a:lstStyle/>
          <a:p>
            <a:pPr algn="l"/>
            <a:r>
              <a:rPr lang="pt-BR" b="1"/>
              <a:t>UNIDAVI - Curso de Sistemas de Informação</a:t>
            </a:r>
            <a:endParaRPr lang="pt-BR"/>
          </a:p>
          <a:p>
            <a:pPr algn="l"/>
            <a:r>
              <a:rPr lang="en-US" b="1"/>
              <a:t>Banco de Dados I – Prof. Marco Aurélio Butzke</a:t>
            </a:r>
            <a:endParaRPr lang="pt-BR"/>
          </a:p>
          <a:p>
            <a:pPr algn="l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37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40851669-7281-49C2-8BF0-67BA70EC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5600" y="382385"/>
            <a:ext cx="8534399" cy="1413758"/>
          </a:xfrm>
        </p:spPr>
        <p:txBody>
          <a:bodyPr anchor="b">
            <a:norm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pt-BR" sz="4400" b="1"/>
              <a:t>PROJETO DE BANCO DE DADOS - Exercícios</a:t>
            </a:r>
          </a:p>
        </p:txBody>
      </p:sp>
      <p:sp>
        <p:nvSpPr>
          <p:cNvPr id="14" name="Freeform: Shape 17">
            <a:extLst>
              <a:ext uri="{FF2B5EF4-FFF2-40B4-BE49-F238E27FC236}">
                <a16:creationId xmlns:a16="http://schemas.microsoft.com/office/drawing/2014/main" id="{16992B13-74C4-4370-93C5-F5403D944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2275119" cy="6858000"/>
          </a:xfrm>
          <a:custGeom>
            <a:avLst/>
            <a:gdLst>
              <a:gd name="connsiteX0" fmla="*/ 0 w 2275119"/>
              <a:gd name="connsiteY0" fmla="*/ 0 h 6858000"/>
              <a:gd name="connsiteX1" fmla="*/ 1389294 w 2275119"/>
              <a:gd name="connsiteY1" fmla="*/ 0 h 6858000"/>
              <a:gd name="connsiteX2" fmla="*/ 1556068 w 2275119"/>
              <a:gd name="connsiteY2" fmla="*/ 0 h 6858000"/>
              <a:gd name="connsiteX3" fmla="*/ 2098907 w 2275119"/>
              <a:gd name="connsiteY3" fmla="*/ 0 h 6858000"/>
              <a:gd name="connsiteX4" fmla="*/ 2100494 w 2275119"/>
              <a:gd name="connsiteY4" fmla="*/ 68263 h 6858000"/>
              <a:gd name="connsiteX5" fmla="*/ 2108432 w 2275119"/>
              <a:gd name="connsiteY5" fmla="*/ 128588 h 6858000"/>
              <a:gd name="connsiteX6" fmla="*/ 2119544 w 2275119"/>
              <a:gd name="connsiteY6" fmla="*/ 180975 h 6858000"/>
              <a:gd name="connsiteX7" fmla="*/ 2133832 w 2275119"/>
              <a:gd name="connsiteY7" fmla="*/ 227013 h 6858000"/>
              <a:gd name="connsiteX8" fmla="*/ 2149707 w 2275119"/>
              <a:gd name="connsiteY8" fmla="*/ 268288 h 6858000"/>
              <a:gd name="connsiteX9" fmla="*/ 2168757 w 2275119"/>
              <a:gd name="connsiteY9" fmla="*/ 304800 h 6858000"/>
              <a:gd name="connsiteX10" fmla="*/ 2187807 w 2275119"/>
              <a:gd name="connsiteY10" fmla="*/ 342900 h 6858000"/>
              <a:gd name="connsiteX11" fmla="*/ 2206857 w 2275119"/>
              <a:gd name="connsiteY11" fmla="*/ 381000 h 6858000"/>
              <a:gd name="connsiteX12" fmla="*/ 2222732 w 2275119"/>
              <a:gd name="connsiteY12" fmla="*/ 417513 h 6858000"/>
              <a:gd name="connsiteX13" fmla="*/ 2238607 w 2275119"/>
              <a:gd name="connsiteY13" fmla="*/ 458788 h 6858000"/>
              <a:gd name="connsiteX14" fmla="*/ 2254482 w 2275119"/>
              <a:gd name="connsiteY14" fmla="*/ 504825 h 6858000"/>
              <a:gd name="connsiteX15" fmla="*/ 2265594 w 2275119"/>
              <a:gd name="connsiteY15" fmla="*/ 557213 h 6858000"/>
              <a:gd name="connsiteX16" fmla="*/ 2271944 w 2275119"/>
              <a:gd name="connsiteY16" fmla="*/ 617538 h 6858000"/>
              <a:gd name="connsiteX17" fmla="*/ 2275119 w 2275119"/>
              <a:gd name="connsiteY17" fmla="*/ 685800 h 6858000"/>
              <a:gd name="connsiteX18" fmla="*/ 2271944 w 2275119"/>
              <a:gd name="connsiteY18" fmla="*/ 754063 h 6858000"/>
              <a:gd name="connsiteX19" fmla="*/ 2265594 w 2275119"/>
              <a:gd name="connsiteY19" fmla="*/ 814388 h 6858000"/>
              <a:gd name="connsiteX20" fmla="*/ 2254482 w 2275119"/>
              <a:gd name="connsiteY20" fmla="*/ 866775 h 6858000"/>
              <a:gd name="connsiteX21" fmla="*/ 2238607 w 2275119"/>
              <a:gd name="connsiteY21" fmla="*/ 912813 h 6858000"/>
              <a:gd name="connsiteX22" fmla="*/ 2222732 w 2275119"/>
              <a:gd name="connsiteY22" fmla="*/ 954088 h 6858000"/>
              <a:gd name="connsiteX23" fmla="*/ 2206857 w 2275119"/>
              <a:gd name="connsiteY23" fmla="*/ 990600 h 6858000"/>
              <a:gd name="connsiteX24" fmla="*/ 2187807 w 2275119"/>
              <a:gd name="connsiteY24" fmla="*/ 1028700 h 6858000"/>
              <a:gd name="connsiteX25" fmla="*/ 2168757 w 2275119"/>
              <a:gd name="connsiteY25" fmla="*/ 1066800 h 6858000"/>
              <a:gd name="connsiteX26" fmla="*/ 2149707 w 2275119"/>
              <a:gd name="connsiteY26" fmla="*/ 1103313 h 6858000"/>
              <a:gd name="connsiteX27" fmla="*/ 2133832 w 2275119"/>
              <a:gd name="connsiteY27" fmla="*/ 1144588 h 6858000"/>
              <a:gd name="connsiteX28" fmla="*/ 2119544 w 2275119"/>
              <a:gd name="connsiteY28" fmla="*/ 1190625 h 6858000"/>
              <a:gd name="connsiteX29" fmla="*/ 2108432 w 2275119"/>
              <a:gd name="connsiteY29" fmla="*/ 1243013 h 6858000"/>
              <a:gd name="connsiteX30" fmla="*/ 2100494 w 2275119"/>
              <a:gd name="connsiteY30" fmla="*/ 1303338 h 6858000"/>
              <a:gd name="connsiteX31" fmla="*/ 2098907 w 2275119"/>
              <a:gd name="connsiteY31" fmla="*/ 1371600 h 6858000"/>
              <a:gd name="connsiteX32" fmla="*/ 2100494 w 2275119"/>
              <a:gd name="connsiteY32" fmla="*/ 1439863 h 6858000"/>
              <a:gd name="connsiteX33" fmla="*/ 2108432 w 2275119"/>
              <a:gd name="connsiteY33" fmla="*/ 1500188 h 6858000"/>
              <a:gd name="connsiteX34" fmla="*/ 2119544 w 2275119"/>
              <a:gd name="connsiteY34" fmla="*/ 1552575 h 6858000"/>
              <a:gd name="connsiteX35" fmla="*/ 2133832 w 2275119"/>
              <a:gd name="connsiteY35" fmla="*/ 1598613 h 6858000"/>
              <a:gd name="connsiteX36" fmla="*/ 2149707 w 2275119"/>
              <a:gd name="connsiteY36" fmla="*/ 1639888 h 6858000"/>
              <a:gd name="connsiteX37" fmla="*/ 2168757 w 2275119"/>
              <a:gd name="connsiteY37" fmla="*/ 1676400 h 6858000"/>
              <a:gd name="connsiteX38" fmla="*/ 2187807 w 2275119"/>
              <a:gd name="connsiteY38" fmla="*/ 1714500 h 6858000"/>
              <a:gd name="connsiteX39" fmla="*/ 2206857 w 2275119"/>
              <a:gd name="connsiteY39" fmla="*/ 1752600 h 6858000"/>
              <a:gd name="connsiteX40" fmla="*/ 2222732 w 2275119"/>
              <a:gd name="connsiteY40" fmla="*/ 1789113 h 6858000"/>
              <a:gd name="connsiteX41" fmla="*/ 2238607 w 2275119"/>
              <a:gd name="connsiteY41" fmla="*/ 1830388 h 6858000"/>
              <a:gd name="connsiteX42" fmla="*/ 2254482 w 2275119"/>
              <a:gd name="connsiteY42" fmla="*/ 1876425 h 6858000"/>
              <a:gd name="connsiteX43" fmla="*/ 2265594 w 2275119"/>
              <a:gd name="connsiteY43" fmla="*/ 1928813 h 6858000"/>
              <a:gd name="connsiteX44" fmla="*/ 2271944 w 2275119"/>
              <a:gd name="connsiteY44" fmla="*/ 1989138 h 6858000"/>
              <a:gd name="connsiteX45" fmla="*/ 2275119 w 2275119"/>
              <a:gd name="connsiteY45" fmla="*/ 2057400 h 6858000"/>
              <a:gd name="connsiteX46" fmla="*/ 2271944 w 2275119"/>
              <a:gd name="connsiteY46" fmla="*/ 2125663 h 6858000"/>
              <a:gd name="connsiteX47" fmla="*/ 2265594 w 2275119"/>
              <a:gd name="connsiteY47" fmla="*/ 2185988 h 6858000"/>
              <a:gd name="connsiteX48" fmla="*/ 2254482 w 2275119"/>
              <a:gd name="connsiteY48" fmla="*/ 2238375 h 6858000"/>
              <a:gd name="connsiteX49" fmla="*/ 2238607 w 2275119"/>
              <a:gd name="connsiteY49" fmla="*/ 2284413 h 6858000"/>
              <a:gd name="connsiteX50" fmla="*/ 2222732 w 2275119"/>
              <a:gd name="connsiteY50" fmla="*/ 2325688 h 6858000"/>
              <a:gd name="connsiteX51" fmla="*/ 2206857 w 2275119"/>
              <a:gd name="connsiteY51" fmla="*/ 2362200 h 6858000"/>
              <a:gd name="connsiteX52" fmla="*/ 2187807 w 2275119"/>
              <a:gd name="connsiteY52" fmla="*/ 2400300 h 6858000"/>
              <a:gd name="connsiteX53" fmla="*/ 2168757 w 2275119"/>
              <a:gd name="connsiteY53" fmla="*/ 2438400 h 6858000"/>
              <a:gd name="connsiteX54" fmla="*/ 2149707 w 2275119"/>
              <a:gd name="connsiteY54" fmla="*/ 2474913 h 6858000"/>
              <a:gd name="connsiteX55" fmla="*/ 2133832 w 2275119"/>
              <a:gd name="connsiteY55" fmla="*/ 2516188 h 6858000"/>
              <a:gd name="connsiteX56" fmla="*/ 2119544 w 2275119"/>
              <a:gd name="connsiteY56" fmla="*/ 2562225 h 6858000"/>
              <a:gd name="connsiteX57" fmla="*/ 2108432 w 2275119"/>
              <a:gd name="connsiteY57" fmla="*/ 2614613 h 6858000"/>
              <a:gd name="connsiteX58" fmla="*/ 2100494 w 2275119"/>
              <a:gd name="connsiteY58" fmla="*/ 2674938 h 6858000"/>
              <a:gd name="connsiteX59" fmla="*/ 2098907 w 2275119"/>
              <a:gd name="connsiteY59" fmla="*/ 2743200 h 6858000"/>
              <a:gd name="connsiteX60" fmla="*/ 2100494 w 2275119"/>
              <a:gd name="connsiteY60" fmla="*/ 2811463 h 6858000"/>
              <a:gd name="connsiteX61" fmla="*/ 2108432 w 2275119"/>
              <a:gd name="connsiteY61" fmla="*/ 2871788 h 6858000"/>
              <a:gd name="connsiteX62" fmla="*/ 2119544 w 2275119"/>
              <a:gd name="connsiteY62" fmla="*/ 2924175 h 6858000"/>
              <a:gd name="connsiteX63" fmla="*/ 2133832 w 2275119"/>
              <a:gd name="connsiteY63" fmla="*/ 2970213 h 6858000"/>
              <a:gd name="connsiteX64" fmla="*/ 2149707 w 2275119"/>
              <a:gd name="connsiteY64" fmla="*/ 3011488 h 6858000"/>
              <a:gd name="connsiteX65" fmla="*/ 2168757 w 2275119"/>
              <a:gd name="connsiteY65" fmla="*/ 3048000 h 6858000"/>
              <a:gd name="connsiteX66" fmla="*/ 2187807 w 2275119"/>
              <a:gd name="connsiteY66" fmla="*/ 3086100 h 6858000"/>
              <a:gd name="connsiteX67" fmla="*/ 2206857 w 2275119"/>
              <a:gd name="connsiteY67" fmla="*/ 3124200 h 6858000"/>
              <a:gd name="connsiteX68" fmla="*/ 2222732 w 2275119"/>
              <a:gd name="connsiteY68" fmla="*/ 3160713 h 6858000"/>
              <a:gd name="connsiteX69" fmla="*/ 2238607 w 2275119"/>
              <a:gd name="connsiteY69" fmla="*/ 3201988 h 6858000"/>
              <a:gd name="connsiteX70" fmla="*/ 2254482 w 2275119"/>
              <a:gd name="connsiteY70" fmla="*/ 3248025 h 6858000"/>
              <a:gd name="connsiteX71" fmla="*/ 2265594 w 2275119"/>
              <a:gd name="connsiteY71" fmla="*/ 3300413 h 6858000"/>
              <a:gd name="connsiteX72" fmla="*/ 2271944 w 2275119"/>
              <a:gd name="connsiteY72" fmla="*/ 3360738 h 6858000"/>
              <a:gd name="connsiteX73" fmla="*/ 2275119 w 2275119"/>
              <a:gd name="connsiteY73" fmla="*/ 3427413 h 6858000"/>
              <a:gd name="connsiteX74" fmla="*/ 2271944 w 2275119"/>
              <a:gd name="connsiteY74" fmla="*/ 3497263 h 6858000"/>
              <a:gd name="connsiteX75" fmla="*/ 2265594 w 2275119"/>
              <a:gd name="connsiteY75" fmla="*/ 3557588 h 6858000"/>
              <a:gd name="connsiteX76" fmla="*/ 2254482 w 2275119"/>
              <a:gd name="connsiteY76" fmla="*/ 3609975 h 6858000"/>
              <a:gd name="connsiteX77" fmla="*/ 2238607 w 2275119"/>
              <a:gd name="connsiteY77" fmla="*/ 3656013 h 6858000"/>
              <a:gd name="connsiteX78" fmla="*/ 2222732 w 2275119"/>
              <a:gd name="connsiteY78" fmla="*/ 3697288 h 6858000"/>
              <a:gd name="connsiteX79" fmla="*/ 2206857 w 2275119"/>
              <a:gd name="connsiteY79" fmla="*/ 3733800 h 6858000"/>
              <a:gd name="connsiteX80" fmla="*/ 2187807 w 2275119"/>
              <a:gd name="connsiteY80" fmla="*/ 3771900 h 6858000"/>
              <a:gd name="connsiteX81" fmla="*/ 2168757 w 2275119"/>
              <a:gd name="connsiteY81" fmla="*/ 3810000 h 6858000"/>
              <a:gd name="connsiteX82" fmla="*/ 2149707 w 2275119"/>
              <a:gd name="connsiteY82" fmla="*/ 3846513 h 6858000"/>
              <a:gd name="connsiteX83" fmla="*/ 2133832 w 2275119"/>
              <a:gd name="connsiteY83" fmla="*/ 3887788 h 6858000"/>
              <a:gd name="connsiteX84" fmla="*/ 2119544 w 2275119"/>
              <a:gd name="connsiteY84" fmla="*/ 3933825 h 6858000"/>
              <a:gd name="connsiteX85" fmla="*/ 2108432 w 2275119"/>
              <a:gd name="connsiteY85" fmla="*/ 3986213 h 6858000"/>
              <a:gd name="connsiteX86" fmla="*/ 2100494 w 2275119"/>
              <a:gd name="connsiteY86" fmla="*/ 4046538 h 6858000"/>
              <a:gd name="connsiteX87" fmla="*/ 2098907 w 2275119"/>
              <a:gd name="connsiteY87" fmla="*/ 4114800 h 6858000"/>
              <a:gd name="connsiteX88" fmla="*/ 2100494 w 2275119"/>
              <a:gd name="connsiteY88" fmla="*/ 4183063 h 6858000"/>
              <a:gd name="connsiteX89" fmla="*/ 2108432 w 2275119"/>
              <a:gd name="connsiteY89" fmla="*/ 4243388 h 6858000"/>
              <a:gd name="connsiteX90" fmla="*/ 2119544 w 2275119"/>
              <a:gd name="connsiteY90" fmla="*/ 4295775 h 6858000"/>
              <a:gd name="connsiteX91" fmla="*/ 2133832 w 2275119"/>
              <a:gd name="connsiteY91" fmla="*/ 4341813 h 6858000"/>
              <a:gd name="connsiteX92" fmla="*/ 2149707 w 2275119"/>
              <a:gd name="connsiteY92" fmla="*/ 4383088 h 6858000"/>
              <a:gd name="connsiteX93" fmla="*/ 2168757 w 2275119"/>
              <a:gd name="connsiteY93" fmla="*/ 4419600 h 6858000"/>
              <a:gd name="connsiteX94" fmla="*/ 2206857 w 2275119"/>
              <a:gd name="connsiteY94" fmla="*/ 4495800 h 6858000"/>
              <a:gd name="connsiteX95" fmla="*/ 2222732 w 2275119"/>
              <a:gd name="connsiteY95" fmla="*/ 4532313 h 6858000"/>
              <a:gd name="connsiteX96" fmla="*/ 2238607 w 2275119"/>
              <a:gd name="connsiteY96" fmla="*/ 4573588 h 6858000"/>
              <a:gd name="connsiteX97" fmla="*/ 2254482 w 2275119"/>
              <a:gd name="connsiteY97" fmla="*/ 4619625 h 6858000"/>
              <a:gd name="connsiteX98" fmla="*/ 2265594 w 2275119"/>
              <a:gd name="connsiteY98" fmla="*/ 4672013 h 6858000"/>
              <a:gd name="connsiteX99" fmla="*/ 2271944 w 2275119"/>
              <a:gd name="connsiteY99" fmla="*/ 4732338 h 6858000"/>
              <a:gd name="connsiteX100" fmla="*/ 2275119 w 2275119"/>
              <a:gd name="connsiteY100" fmla="*/ 4800600 h 6858000"/>
              <a:gd name="connsiteX101" fmla="*/ 2271944 w 2275119"/>
              <a:gd name="connsiteY101" fmla="*/ 4868863 h 6858000"/>
              <a:gd name="connsiteX102" fmla="*/ 2265594 w 2275119"/>
              <a:gd name="connsiteY102" fmla="*/ 4929188 h 6858000"/>
              <a:gd name="connsiteX103" fmla="*/ 2254482 w 2275119"/>
              <a:gd name="connsiteY103" fmla="*/ 4981575 h 6858000"/>
              <a:gd name="connsiteX104" fmla="*/ 2238607 w 2275119"/>
              <a:gd name="connsiteY104" fmla="*/ 5027613 h 6858000"/>
              <a:gd name="connsiteX105" fmla="*/ 2222732 w 2275119"/>
              <a:gd name="connsiteY105" fmla="*/ 5068888 h 6858000"/>
              <a:gd name="connsiteX106" fmla="*/ 2206857 w 2275119"/>
              <a:gd name="connsiteY106" fmla="*/ 5105400 h 6858000"/>
              <a:gd name="connsiteX107" fmla="*/ 2187807 w 2275119"/>
              <a:gd name="connsiteY107" fmla="*/ 5143500 h 6858000"/>
              <a:gd name="connsiteX108" fmla="*/ 2168757 w 2275119"/>
              <a:gd name="connsiteY108" fmla="*/ 5181600 h 6858000"/>
              <a:gd name="connsiteX109" fmla="*/ 2149707 w 2275119"/>
              <a:gd name="connsiteY109" fmla="*/ 5218113 h 6858000"/>
              <a:gd name="connsiteX110" fmla="*/ 2133832 w 2275119"/>
              <a:gd name="connsiteY110" fmla="*/ 5259388 h 6858000"/>
              <a:gd name="connsiteX111" fmla="*/ 2119544 w 2275119"/>
              <a:gd name="connsiteY111" fmla="*/ 5305425 h 6858000"/>
              <a:gd name="connsiteX112" fmla="*/ 2108432 w 2275119"/>
              <a:gd name="connsiteY112" fmla="*/ 5357813 h 6858000"/>
              <a:gd name="connsiteX113" fmla="*/ 2100494 w 2275119"/>
              <a:gd name="connsiteY113" fmla="*/ 5418138 h 6858000"/>
              <a:gd name="connsiteX114" fmla="*/ 2098907 w 2275119"/>
              <a:gd name="connsiteY114" fmla="*/ 5486400 h 6858000"/>
              <a:gd name="connsiteX115" fmla="*/ 2100494 w 2275119"/>
              <a:gd name="connsiteY115" fmla="*/ 5554663 h 6858000"/>
              <a:gd name="connsiteX116" fmla="*/ 2108432 w 2275119"/>
              <a:gd name="connsiteY116" fmla="*/ 5614988 h 6858000"/>
              <a:gd name="connsiteX117" fmla="*/ 2119544 w 2275119"/>
              <a:gd name="connsiteY117" fmla="*/ 5667375 h 6858000"/>
              <a:gd name="connsiteX118" fmla="*/ 2133832 w 2275119"/>
              <a:gd name="connsiteY118" fmla="*/ 5713413 h 6858000"/>
              <a:gd name="connsiteX119" fmla="*/ 2149707 w 2275119"/>
              <a:gd name="connsiteY119" fmla="*/ 5754688 h 6858000"/>
              <a:gd name="connsiteX120" fmla="*/ 2168757 w 2275119"/>
              <a:gd name="connsiteY120" fmla="*/ 5791200 h 6858000"/>
              <a:gd name="connsiteX121" fmla="*/ 2187807 w 2275119"/>
              <a:gd name="connsiteY121" fmla="*/ 5829300 h 6858000"/>
              <a:gd name="connsiteX122" fmla="*/ 2206857 w 2275119"/>
              <a:gd name="connsiteY122" fmla="*/ 5867400 h 6858000"/>
              <a:gd name="connsiteX123" fmla="*/ 2222732 w 2275119"/>
              <a:gd name="connsiteY123" fmla="*/ 5903913 h 6858000"/>
              <a:gd name="connsiteX124" fmla="*/ 2238607 w 2275119"/>
              <a:gd name="connsiteY124" fmla="*/ 5945188 h 6858000"/>
              <a:gd name="connsiteX125" fmla="*/ 2254482 w 2275119"/>
              <a:gd name="connsiteY125" fmla="*/ 5991225 h 6858000"/>
              <a:gd name="connsiteX126" fmla="*/ 2265594 w 2275119"/>
              <a:gd name="connsiteY126" fmla="*/ 6043613 h 6858000"/>
              <a:gd name="connsiteX127" fmla="*/ 2271944 w 2275119"/>
              <a:gd name="connsiteY127" fmla="*/ 6103938 h 6858000"/>
              <a:gd name="connsiteX128" fmla="*/ 2275119 w 2275119"/>
              <a:gd name="connsiteY128" fmla="*/ 6172200 h 6858000"/>
              <a:gd name="connsiteX129" fmla="*/ 2271944 w 2275119"/>
              <a:gd name="connsiteY129" fmla="*/ 6240463 h 6858000"/>
              <a:gd name="connsiteX130" fmla="*/ 2265594 w 2275119"/>
              <a:gd name="connsiteY130" fmla="*/ 6300788 h 6858000"/>
              <a:gd name="connsiteX131" fmla="*/ 2254482 w 2275119"/>
              <a:gd name="connsiteY131" fmla="*/ 6353175 h 6858000"/>
              <a:gd name="connsiteX132" fmla="*/ 2238607 w 2275119"/>
              <a:gd name="connsiteY132" fmla="*/ 6399213 h 6858000"/>
              <a:gd name="connsiteX133" fmla="*/ 2222732 w 2275119"/>
              <a:gd name="connsiteY133" fmla="*/ 6440488 h 6858000"/>
              <a:gd name="connsiteX134" fmla="*/ 2206857 w 2275119"/>
              <a:gd name="connsiteY134" fmla="*/ 6477000 h 6858000"/>
              <a:gd name="connsiteX135" fmla="*/ 2187807 w 2275119"/>
              <a:gd name="connsiteY135" fmla="*/ 6515100 h 6858000"/>
              <a:gd name="connsiteX136" fmla="*/ 2168757 w 2275119"/>
              <a:gd name="connsiteY136" fmla="*/ 6553200 h 6858000"/>
              <a:gd name="connsiteX137" fmla="*/ 2149707 w 2275119"/>
              <a:gd name="connsiteY137" fmla="*/ 6589713 h 6858000"/>
              <a:gd name="connsiteX138" fmla="*/ 2133832 w 2275119"/>
              <a:gd name="connsiteY138" fmla="*/ 6630988 h 6858000"/>
              <a:gd name="connsiteX139" fmla="*/ 2119544 w 2275119"/>
              <a:gd name="connsiteY139" fmla="*/ 6677025 h 6858000"/>
              <a:gd name="connsiteX140" fmla="*/ 2108432 w 2275119"/>
              <a:gd name="connsiteY140" fmla="*/ 6729413 h 6858000"/>
              <a:gd name="connsiteX141" fmla="*/ 2100494 w 2275119"/>
              <a:gd name="connsiteY141" fmla="*/ 6789738 h 6858000"/>
              <a:gd name="connsiteX142" fmla="*/ 2098907 w 2275119"/>
              <a:gd name="connsiteY142" fmla="*/ 6858000 h 6858000"/>
              <a:gd name="connsiteX143" fmla="*/ 1556068 w 2275119"/>
              <a:gd name="connsiteY143" fmla="*/ 6858000 h 6858000"/>
              <a:gd name="connsiteX144" fmla="*/ 1389294 w 2275119"/>
              <a:gd name="connsiteY144" fmla="*/ 6858000 h 6858000"/>
              <a:gd name="connsiteX145" fmla="*/ 0 w 2275119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5119" h="685800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AE1F77-1EC8-47BA-A381-B6618A2F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>
          <a:xfrm>
            <a:off x="2895600" y="2178528"/>
            <a:ext cx="8534400" cy="3701065"/>
          </a:xfrm>
        </p:spPr>
        <p:txBody>
          <a:bodyPr>
            <a:normAutofit/>
          </a:bodyPr>
          <a:lstStyle/>
          <a:p>
            <a:r>
              <a:rPr lang="pt-BR" b="1" dirty="0"/>
              <a:t>TREINADOR DE VÔLEI</a:t>
            </a:r>
            <a:endParaRPr lang="pt-BR" dirty="0"/>
          </a:p>
          <a:p>
            <a:r>
              <a:rPr lang="pt-BR" dirty="0"/>
              <a:t>Um treinador de vôlei deseja controlar os dados de jogos de vôlei a fim de obter as seguintes informações: controle do placar e dos pontos de cada partida, inclusive do adversário, identificando-se: ponto de saque, ponto de ataque, ponto de contra-ataque, ponto de bloqueio, erro adversário, etc... identificando o jogador que marcou cada ponto. No caso de bloqueio, se for individual, duplo ou triplo.</a:t>
            </a:r>
          </a:p>
          <a:p>
            <a:r>
              <a:rPr lang="pt-BR" dirty="0"/>
              <a:t>Cadastrar o nome de todos os jogadores de cada time e o número da camisa. Os jogadores podem trocar de times durante a vida útil do sistema. Para cada jogo, cadastrar: data, hora, local e juízes.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8554278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101</TotalTime>
  <Words>157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Impact</vt:lpstr>
      <vt:lpstr>Selo</vt:lpstr>
      <vt:lpstr>UNIDADE 3 PROJETO DE  BANCO DE DADOS</vt:lpstr>
      <vt:lpstr>PROJETO DE BANCO DE DADOS - Exercícios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UNIDADE 2 MODELAGEM DE DADOS</dc:title>
  <dc:creator>Marco Aurélio Butzke</dc:creator>
  <cp:lastModifiedBy>Marco Aurelio Butzke</cp:lastModifiedBy>
  <cp:revision>20</cp:revision>
  <dcterms:created xsi:type="dcterms:W3CDTF">2014-08-14T18:55:38Z</dcterms:created>
  <dcterms:modified xsi:type="dcterms:W3CDTF">2021-01-23T12:32:26Z</dcterms:modified>
</cp:coreProperties>
</file>