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Sz9K4VM5YWa+rcBR0VaEd8u6m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bola de basquete em um banco de reservas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43820"/>
          <a:stretch/>
        </p:blipFill>
        <p:spPr>
          <a:xfrm>
            <a:off x="20" y="10"/>
            <a:ext cx="12191980" cy="4571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433136" y="5091762"/>
            <a:ext cx="7834193" cy="126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SQL - DDL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8499107" y="5091763"/>
            <a:ext cx="2974207" cy="126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Catálogo de Vendas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8385048" y="5266944"/>
            <a:ext cx="9144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Item da Encomenda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public.encomendaitem_eci_sequencia_seq;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public.encomendaitem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eci_sequencia INTEGER NOT NULL DEFAULT nextval('public.encomendaitem_eci_sequencia_seq'),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enc_sequencia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pro_sequencia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quantidade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pk_encomendaitem PRIMARY KEY (eci_sequencia)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public.encomendaitem_eci_sequencia_seq OWNED BY public.encomendaitem.eci_sequencia;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Faixa</a:t>
            </a:r>
            <a:endParaRPr/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public.faixa_fxa_sequencia_seq;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public.faixa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fxa_sequencia INTEGER NOT NULL DEFAULT nextval('public.faixa_fxa_sequencia_seq'),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valor_minimo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valor_maximo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desconto NUMERIC(5,2)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pk_faixa PRIMARY KEY (fxa_sequencia)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public.faixa_fxa_sequencia_seq OWNED BY public.faixa.fxa_sequencia;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Chaves Estrangeiras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public.pedido ADD CONSTRAINT cliente_pedido_fk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(cli_sequencia) REFERENCES public.cliente (cli_sequencia);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public.encomenda ADD CONSTRAINT situacao_encomenda_fk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(sit_sequencia) REFERENCES public.situacao (sit_sequencia);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public.pedido ADD CONSTRAINT situacao_pedido_fk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(sit_sequencia) REFERENCES public.situacao  sit_sequencia);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public.pedidoitem ADD CONSTRAINT pedido_pedidoitem_fk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(ped_sequencia) REFERENCES public.pedido (ped_sequencia);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Chaves Estrangeiras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public.encomendaitem ADD CONSTRAINT encomenda_encomendaitem_fk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(enc_sequencia) REFERENCES public.encomenda (enc_sequencia);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public.produto ADD CONSTRAINT categoria_produto_fk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(cat_sequencia) REFERENCES public.categoria (cat_sequencia);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public.encomendaitem ADD CONSTRAINT produto_encomendaitem_fk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(pro_sequencia) REFERENCES public.produto (pro_sequencia);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public.pedidoitem ADD CONSTRAINT produto_pedidoitem_fk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FOREIGN KEY (pro_sequencia) REFERENCES public.produto (pro_sequencia);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Alterações nas Tabelas</a:t>
            </a:r>
            <a:endParaRPr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🡪 Eliminar o valor mínimo e máximo da tabela de faixa e relacionar a tabela com o pedido;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faixa drop column valor_minimo;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faixa drop column valor_maximo;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pedido add fxa_sequencia integer not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pedido add constraint fk_faixa foreign key (fxa_sequencia) references public.faixa (fxa_sequencia);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🡪 Criar valor com desconto nas tabelas de pedido e encomendas;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pedido add valor_desconto decimal(10,2) not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table encomenda add valor_desconto decimal(10,2) not null;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Índices</a:t>
            </a:r>
            <a:endParaRPr/>
          </a:p>
        </p:txBody>
      </p:sp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Criar índices para consultas por nome do cliente e descrição dos produtos;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index idx_cliente_nome on cliente(nome);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index idx_produto_descricao on produto(descricao);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Visão – Itens das Encomendas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view view_encomendas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encomenda, data, valor, valor_desconto, situacao,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categoria, produto, quantidade, valorunitario, valoritem) 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select enc.enc_sequencia, enc.data, enc.valor, enc.valor_desconto,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sit.descricao, cat.descricao, pro.descricao, eit.quantidade,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pro.valorunitario, (eit.quantidade * pro.valorunitario)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from encomendaitem eit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encomenda enc on eit.enc_sequencia = enc.enc_sequencia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situacao sit on enc.sit_sequencia = sit.sit_sequencia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produto pro on eit.pro_sequencia = pro.pro_sequencia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categoria cat on pro.cat_sequencia = cat.cat_sequencia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Visão – Itens dos Pedidos</a:t>
            </a:r>
            <a:endParaRPr/>
          </a:p>
        </p:txBody>
      </p:sp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view view_pedidos (pedido, data, valor, valor_desconto,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situacao, categoria, produto, quantidade, valorunitario, valoritem) 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select ped.ped_sequencia, ped.data, ped.valor, ped.valor_desconto,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sit.descricao, cat.descricao, pro.descricao, pit.quantidade,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pro.valorunitario, (pit.quantidade * pro.valorunitario)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from pedidoitem pit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pedido ped on pit.ped_sequencia = ped.ped_sequencia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situacao sit on ped.sit_sequencia = sit.sit_sequencia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produto pro on eit.pro_sequencia = pro.pro_sequencia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join categoria cat on pro.cat_sequencia = cat.cat_sequencia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Triggers - atualizar o estoque do produto e o valor dos pedidos; 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CREATE OR REPLACE FUNCTION INSERE_ITEM_PEDIDO() RETURNS TRIGGER LANGUAGE PLPGSQL AS $$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DECLARE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vPRECO DECIMAL(10,2);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vFAIXA INTEGER;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vDESC DECIMAL(10,2);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BEGIN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UPDATE PRODUTO SET ESTOQUE = ESTOQUE - new.QUANTIDADE WHERE PRO_CODIGO = new.PRO_CODIGO;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SELECT PRECO INTO vPRECO FROM PRODUTO WHERE PRO_CODIGO = new.PRO_CODIGO;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UPDATE PEDIDO SET VALOR = VALOR + (new.QUANTIDADE * vPRECO) WHERE PED_CODIGO = new.PED_CODIGO;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SELECT FXA_SEQUENCIA INTO vFAIXA FROM PEDIDO WHERE PED_SEQUENCIA = new.PED_SEQUENCIA;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SELECT DESCONTO INTO vDESC FROM FAIXA WHERE FXA_SEQUENCIA = vFAIXA;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UPDATE PEDIDO SET VALOR_DESCONTO = VALOR_DESCONTO + (new.QUANTIDADE * vPRECO) WHERE PED_CODIGO = 		new.PED_CODIGO;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RETURN NEW;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END; $$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Triggers - atualizar o estoque do produto e o valor dos pedidos; </a:t>
            </a:r>
            <a:endParaRPr/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TRIGGER TRG_INSERE_ITEM_PEDIDO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AFTER INSERT ON PEDIDOITEM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EACH ROW EXECUTE PROCEDURE INSERE_ITEM_PEDIDO()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Catálogo de Vendas</a:t>
            </a:r>
            <a:b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Entidade-Relacionamento</a:t>
            </a:r>
            <a:endParaRPr/>
          </a:p>
        </p:txBody>
      </p:sp>
      <p:pic>
        <p:nvPicPr>
          <p:cNvPr descr="Tabela&#10;&#10;Descrição gerada automaticamente com confiança média" id="108" name="Google Shape;10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307" y="1675227"/>
            <a:ext cx="8701385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Triggers - atualizar o estoque do produto e o valor das encomedas; </a:t>
            </a:r>
            <a:endParaRPr/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CREATE OR REPLACE FUNCTION INSERE_ITEM_ENCOMENDA() RETURNS TRIGGER LANGUAGE PLPGSQL AS $$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DECLARE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vVU DECIMAL(10,2);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vCAT INTEGER;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vDESC DECIMAL(10,2);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BEGIN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UPDATE PRODUTO SET ESTOQUE = ESTOQUE + new.QUANTIDADE WHERE PRO_CODIGO = new.PRO_CODIGO;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SELECT CAT_CODIGO, VALORUNITARIO INTO vCAT, vVU FROM PRODUTO WHERE PRO_CODIGO = new.PRO_CODIGO;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SELECT DESCONTO INTO vDESC FROM CATEGORIA WHERE CAT_CODIGO = vCAT;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UPDATE ENCOMENDA SET VALOR = VALOR + (new.QUANTIDADE * vVU) WHERE ENC_SEQUENCIA = 			new.ENC_SEQUENCIA;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UPDATE ENCOMENDA SET VALOR_DESCONTO = VALOR_DESCONTO + (new.QUANTIDADE * vVU) * (1 - (vDESC / 100)) 	WHERE ENC_SEQUENCIA = new.ENC_SEQUENCIA;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RETURN NEW;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END; $$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Triggers - atualizar o estoque do produto e o valor das encomedas; </a:t>
            </a:r>
            <a:endParaRPr/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TRIGGER TRG_INSERE_ITEM_ENCOMENDA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AFTER INSERT ON ENCOMENDAITEM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EACH ROW EXECUTE PROCEDURE INSERE_ITEM_ENCOMENDA()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Triggers -  atualizar o saldo devedor do cliente e gerenciar os valores pagos.</a:t>
            </a:r>
            <a:endParaRPr/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CREATE OR REPLACE FUNCTION ALTERA_PEDIDO() RETURNS TRIGGER LANGUAGE PLPGSQL AS $$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BEGIN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IF old.SIT_SEQUENCIA = 0 and new.SIT_SEQUENCIA = 1 THEN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UPDATE CLIENTE SET SALDO = SALDO + new.VALOR_DESCONTO WHERE CLI_CODIGO = new.CLI_CODIGO;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END IF;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IF old.old.SIT_SEQUENCIA = 1 and new.SIT_SEQUENCIA = 2 THEN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UPDATE CLIENTE SET SALDO = SALDO - new.VALOR_DESCONTO WHERE CLI_CODIGO = new.CLI_CODIGO;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IF new.DATA == now() THEN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UPDATE CLIENTE SET PAGO = PAGO + new.VALOR_DESCONTO WHERE CLI_CODIGO = new.CLI_CODIGO;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	UPDATE CLIENTE SET PAGO = PAGO + new.VALOR WHERE CLI_CODIGO = new.CLI_CODIGO;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	END IF;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END IF;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	RETURN NEW;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END; $$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Triggers -  atualizar o saldo devedor do cliente e gerenciar os valores pagos.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TRIGGER TRG_ALTERA_PEDIDO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AFTER UPDATE ON PEDIDO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EACH ROW EXECUTE PROCEDURE ALTERA_PEDIDO()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Cliente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public.cliente_cli_sequencia_seq;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public.cliente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cli_sequencia INTEGER NOT NULL DEFAULT nextval('public.cliente_cli_sequencia_seq'),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nome VARCHAR(30)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contato VARCHAR(50)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saldo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pago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pk_cliente PRIMARY KEY (cli_sequencia)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public.cliente_cli_sequencia_seq OWNED BY public.cliente.cli_sequencia;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Situação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public.situacao_sit_sequencia_seq;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public.situacao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sit_sequencia INTEGER NOT NULL DEFAULT nextval('public.situacao_sit_sequencia_seq'),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descricao VARCHAR(10)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pk_situacao PRIMARY KEY (sit_sequencia)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public.situacao_sit_sequencia_seq OWNED BY public.situacao.sit_sequencia;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Pedido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public.pedido_ped_sequencia_seq;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public.pedido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ped_sequencia INTEGER NOT NULL DEFAULT nextval('public.pedido_ped_sequencia_seq'),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data TIMESTAMP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valor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cli_sequencia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sit_sequencia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pk_pedido PRIMARY KEY (ped_sequencia)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public.pedido_ped_sequencia_seq OWNED BY public.pedido.ped_sequencia;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Encomenda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public.encomenda_enc_sequencia_seq;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public.encomenda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enc_sequencia INTEGER NOT NULL DEFAULT nextval('public.encomenda_enc_sequencia_seq'),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data TIMESTAMP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valor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sit_sequencia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pk_encomenda PRIMARY KEY (enc_sequencia)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public.encomenda_enc_sequencia_seq OWNED BY public.encomenda.enc_sequencia;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Categoria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public.categoria_cat_sequencia_seq;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public.categoria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cat_sequencia INTEGER NOT NULL DEFAULT nextval('public.categoria_cat_sequencia_seq'),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descricao VARCHAR(50)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desconto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pk_categoria PRIMARY KEY (cat_sequencia)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public.categoria_cat_sequencia_seq OWNED BY public.categoria.cat_sequencia;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Produto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public.produto_pro_sequencia_seq;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public.produto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pro_sequencia INTEGER NOT NULL DEFAULT nextval('public.produto_pro_sequencia_seq'),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descricao VARCHAR(50)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valorunitario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preco NUMERIC(10,2)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estoque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cat_sequencia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pk_produto PRIMARY KEY (pro_sequencia)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public.produto_pro_sequencia_seq OWNED BY public.produto.pro_sequencia;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Tabela Item do Pedido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319597" y="1802166"/>
            <a:ext cx="11434438" cy="4761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SEQUENCE public.pedidoitem_pdi_sequencia_seq;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TABLE public.pedidoitem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pdi_sequencia INTEGER NOT NULL DEFAULT nextval('public.pedidoitem_pdi_sequencia_seq'),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ped_sequencia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pro_sequencia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quantidade INTEGER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CONSTRAINT pk_pedidoitem PRIMARY KEY (pdi_sequencia)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ALTER SEQUENCE public.pedidoitem_pdi_sequencia_seq OWNED BY public.pedidoitem.pdi_sequencia;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2022-05-29T21:29:10Z</dcterms:created>
  <dc:creator>Marco Aurelio Butzke</dc:creator>
</cp:coreProperties>
</file>