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3" r:id="rId6"/>
    <p:sldId id="262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3"/>
            <p14:sldId id="262"/>
            <p14:sldId id="257"/>
            <p14:sldId id="264"/>
            <p14:sldId id="26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80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Bimb</a:t>
            </a:r>
            <a:r>
              <a:rPr lang="en-US" dirty="0" smtClean="0"/>
              <a:t> 10/14/2022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7" y="2402238"/>
            <a:ext cx="5278581" cy="2187227"/>
          </a:xfrm>
        </p:spPr>
        <p:txBody>
          <a:bodyPr/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Tinjauan</a:t>
            </a:r>
            <a:r>
              <a:rPr lang="en-US" sz="1800" b="1" dirty="0" smtClean="0"/>
              <a:t> </a:t>
            </a:r>
            <a:r>
              <a:rPr lang="en-US" sz="1800" b="1" dirty="0" err="1"/>
              <a:t>pustaka</a:t>
            </a:r>
            <a:r>
              <a:rPr lang="en-US" sz="1800" b="1" dirty="0"/>
              <a:t>, </a:t>
            </a:r>
            <a:r>
              <a:rPr lang="en-US" sz="1800" b="1" dirty="0" err="1"/>
              <a:t>cek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yg</a:t>
            </a:r>
            <a:r>
              <a:rPr lang="en-US" sz="1800" b="1" dirty="0"/>
              <a:t> </a:t>
            </a:r>
            <a:r>
              <a:rPr lang="en-US" sz="1800" b="1" dirty="0" err="1"/>
              <a:t>anda</a:t>
            </a:r>
            <a:r>
              <a:rPr lang="en-US" sz="1800" b="1" dirty="0"/>
              <a:t> </a:t>
            </a:r>
            <a:r>
              <a:rPr lang="en-US" sz="1800" b="1" dirty="0" err="1" smtClean="0"/>
              <a:t>usulkan</a:t>
            </a:r>
            <a:r>
              <a:rPr lang="en-US" sz="1800" b="1" dirty="0"/>
              <a:t>. </a:t>
            </a:r>
            <a:r>
              <a:rPr lang="en-US" sz="1800" b="1" dirty="0" err="1"/>
              <a:t>KEnapa</a:t>
            </a:r>
            <a:r>
              <a:rPr lang="en-US" sz="1800" b="1" dirty="0"/>
              <a:t> </a:t>
            </a:r>
            <a:r>
              <a:rPr lang="en-US" sz="1800" b="1" dirty="0" err="1"/>
              <a:t>pembayaran</a:t>
            </a:r>
            <a:r>
              <a:rPr lang="en-US" sz="1800" b="1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nam</a:t>
            </a:r>
            <a:r>
              <a:rPr lang="en-US" sz="1800" b="1" dirty="0"/>
              <a:t>[</a:t>
            </a:r>
            <a:r>
              <a:rPr lang="en-US" sz="1800" b="1" dirty="0" err="1"/>
              <a:t>ak</a:t>
            </a:r>
            <a:r>
              <a:rPr lang="en-US" sz="1800" b="1" dirty="0"/>
              <a:t> </a:t>
            </a:r>
            <a:r>
              <a:rPr lang="en-US" sz="1800" b="1" dirty="0" err="1"/>
              <a:t>pada</a:t>
            </a:r>
            <a:r>
              <a:rPr lang="en-US" sz="1800" b="1" dirty="0"/>
              <a:t> </a:t>
            </a:r>
            <a:r>
              <a:rPr lang="en-US" sz="1800" b="1" dirty="0" err="1"/>
              <a:t>gambar</a:t>
            </a:r>
            <a:r>
              <a:rPr lang="en-US" sz="1800" b="1" dirty="0"/>
              <a:t> 4.2 ?</a:t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2. </a:t>
            </a:r>
            <a:r>
              <a:rPr lang="en-US" sz="1800" b="1" dirty="0" err="1" smtClean="0"/>
              <a:t>Teori</a:t>
            </a:r>
            <a:r>
              <a:rPr lang="en-US" sz="1800" b="1" dirty="0" smtClean="0"/>
              <a:t> </a:t>
            </a:r>
            <a:r>
              <a:rPr lang="en-US" sz="1800" b="1" dirty="0"/>
              <a:t>web-mobile </a:t>
            </a:r>
            <a:r>
              <a:rPr lang="en-US" sz="1800" b="1" dirty="0" err="1"/>
              <a:t>ditambahkan</a:t>
            </a:r>
            <a:r>
              <a:rPr lang="en-US" sz="1800" b="1" dirty="0"/>
              <a:t>, </a:t>
            </a:r>
            <a:r>
              <a:rPr lang="en-US" sz="1800" b="1" dirty="0" err="1"/>
              <a:t>jgn</a:t>
            </a:r>
            <a:r>
              <a:rPr lang="en-US" sz="1800" b="1" dirty="0"/>
              <a:t> </a:t>
            </a:r>
            <a:r>
              <a:rPr lang="en-US" sz="1800" b="1" dirty="0" err="1"/>
              <a:t>lupa</a:t>
            </a:r>
            <a:r>
              <a:rPr lang="en-US" sz="1800" b="1" dirty="0"/>
              <a:t> </a:t>
            </a:r>
            <a:r>
              <a:rPr lang="en-US" sz="1800" b="1" dirty="0" err="1"/>
              <a:t>gabarkan</a:t>
            </a:r>
            <a:r>
              <a:rPr lang="en-US" sz="1800" b="1" dirty="0"/>
              <a:t> </a:t>
            </a:r>
            <a:r>
              <a:rPr lang="en-US" sz="1800" b="1" dirty="0" err="1" smtClean="0"/>
              <a:t>arsitekturnya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3. </a:t>
            </a:r>
            <a:r>
              <a:rPr lang="en-US" sz="1800" b="1" dirty="0" err="1" smtClean="0"/>
              <a:t>Apda</a:t>
            </a:r>
            <a:r>
              <a:rPr lang="en-US" sz="1800" b="1" dirty="0" smtClean="0"/>
              <a:t> </a:t>
            </a:r>
            <a:r>
              <a:rPr lang="en-US" sz="1800" b="1" dirty="0" err="1"/>
              <a:t>bab</a:t>
            </a:r>
            <a:r>
              <a:rPr lang="en-US" sz="1800" b="1" dirty="0"/>
              <a:t> 4 </a:t>
            </a:r>
            <a:r>
              <a:rPr lang="en-US" sz="1800" b="1" dirty="0" err="1"/>
              <a:t>wajib</a:t>
            </a:r>
            <a:r>
              <a:rPr lang="en-US" sz="1800" b="1" dirty="0"/>
              <a:t> </a:t>
            </a:r>
            <a:r>
              <a:rPr lang="en-US" sz="1800" b="1" dirty="0" err="1"/>
              <a:t>ditunjukkan</a:t>
            </a:r>
            <a:r>
              <a:rPr lang="en-US" sz="1800" b="1" dirty="0"/>
              <a:t> </a:t>
            </a:r>
            <a:r>
              <a:rPr lang="en-US" sz="1800" b="1" dirty="0" err="1"/>
              <a:t>arsitektur</a:t>
            </a:r>
            <a:r>
              <a:rPr lang="en-US" sz="1800" b="1" dirty="0"/>
              <a:t> web-mobile yang </a:t>
            </a:r>
            <a:r>
              <a:rPr lang="en-US" sz="1800" b="1" dirty="0" err="1" smtClean="0"/>
              <a:t>diusulkan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4. </a:t>
            </a:r>
            <a:r>
              <a:rPr lang="en-US" sz="1800" b="1" dirty="0" err="1" smtClean="0"/>
              <a:t>Pada</a:t>
            </a:r>
            <a:r>
              <a:rPr lang="en-US" sz="1800" b="1" dirty="0" smtClean="0"/>
              <a:t> </a:t>
            </a:r>
            <a:r>
              <a:rPr lang="en-US" sz="1800" b="1" dirty="0" err="1"/>
              <a:t>analisis</a:t>
            </a:r>
            <a:r>
              <a:rPr lang="en-US" sz="1800" b="1" dirty="0"/>
              <a:t> </a:t>
            </a:r>
            <a:r>
              <a:rPr lang="en-US" sz="1800" b="1" dirty="0" err="1"/>
              <a:t>kebutuhan</a:t>
            </a:r>
            <a:r>
              <a:rPr lang="en-US" sz="1800" b="1" dirty="0"/>
              <a:t> </a:t>
            </a:r>
            <a:r>
              <a:rPr lang="en-US" sz="1800" b="1" dirty="0" err="1"/>
              <a:t>fungsional</a:t>
            </a:r>
            <a:r>
              <a:rPr lang="en-US" sz="1800" b="1" dirty="0"/>
              <a:t>, </a:t>
            </a:r>
            <a:r>
              <a:rPr lang="en-US" sz="1800" b="1" dirty="0" err="1"/>
              <a:t>ditunjukkan</a:t>
            </a:r>
            <a:r>
              <a:rPr lang="en-US" sz="1800" b="1" dirty="0"/>
              <a:t> </a:t>
            </a:r>
            <a:r>
              <a:rPr lang="en-US" sz="1800" b="1" dirty="0" err="1"/>
              <a:t>pengguna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fitur-fitur</a:t>
            </a:r>
            <a:r>
              <a:rPr lang="en-US" sz="1800" b="1" dirty="0"/>
              <a:t> </a:t>
            </a:r>
            <a:r>
              <a:rPr lang="en-US" sz="1800" b="1" dirty="0" err="1"/>
              <a:t>pada</a:t>
            </a:r>
            <a:r>
              <a:rPr lang="en-US" sz="1800" b="1" dirty="0"/>
              <a:t> web, </a:t>
            </a:r>
            <a:r>
              <a:rPr lang="en-US" sz="1800" b="1" dirty="0" err="1"/>
              <a:t>egitu</a:t>
            </a:r>
            <a:r>
              <a:rPr lang="en-US" sz="1800" b="1" dirty="0"/>
              <a:t> </a:t>
            </a:r>
            <a:r>
              <a:rPr lang="en-US" sz="1800" b="1" dirty="0" err="1"/>
              <a:t>juga</a:t>
            </a:r>
            <a:r>
              <a:rPr lang="en-US" sz="1800" b="1" dirty="0"/>
              <a:t> </a:t>
            </a:r>
            <a:r>
              <a:rPr lang="en-US" sz="1800" b="1" dirty="0" err="1"/>
              <a:t>pengguna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fitur-fitur</a:t>
            </a:r>
            <a:r>
              <a:rPr lang="en-US" sz="1800" b="1" dirty="0"/>
              <a:t> </a:t>
            </a:r>
            <a:r>
              <a:rPr lang="en-US" sz="1800" b="1" dirty="0" err="1"/>
              <a:t>pada</a:t>
            </a:r>
            <a:r>
              <a:rPr lang="en-US" sz="1800" b="1" dirty="0"/>
              <a:t> </a:t>
            </a:r>
            <a:r>
              <a:rPr lang="en-US" sz="1800" b="1" dirty="0" smtClean="0"/>
              <a:t>mobile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5. </a:t>
            </a:r>
            <a:r>
              <a:rPr lang="en-US" sz="1800" b="1" dirty="0" err="1" smtClean="0"/>
              <a:t>Penamaan</a:t>
            </a:r>
            <a:r>
              <a:rPr lang="en-US" sz="1800" b="1" dirty="0" smtClean="0"/>
              <a:t> </a:t>
            </a:r>
            <a:r>
              <a:rPr lang="en-US" sz="1800" b="1" dirty="0"/>
              <a:t>proses </a:t>
            </a:r>
            <a:r>
              <a:rPr lang="en-US" sz="1800" b="1" dirty="0" err="1"/>
              <a:t>pada</a:t>
            </a:r>
            <a:r>
              <a:rPr lang="en-US" sz="1800" b="1" dirty="0"/>
              <a:t> DAD --&gt; </a:t>
            </a:r>
            <a:r>
              <a:rPr lang="en-US" sz="1800" b="1" dirty="0" err="1"/>
              <a:t>kurang</a:t>
            </a:r>
            <a:r>
              <a:rPr lang="en-US" sz="1800" b="1" dirty="0"/>
              <a:t> pas. </a:t>
            </a:r>
            <a:r>
              <a:rPr lang="en-US" sz="1800" b="1" dirty="0" err="1"/>
              <a:t>Namai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istilah</a:t>
            </a:r>
            <a:r>
              <a:rPr lang="en-US" sz="1800" b="1" dirty="0"/>
              <a:t> yang </a:t>
            </a:r>
            <a:r>
              <a:rPr lang="en-US" sz="1800" b="1" dirty="0" err="1"/>
              <a:t>menunjukkan</a:t>
            </a:r>
            <a:r>
              <a:rPr lang="en-US" sz="1800" b="1" dirty="0"/>
              <a:t> </a:t>
            </a:r>
            <a:r>
              <a:rPr lang="en-US" sz="1800" b="1" dirty="0" err="1"/>
              <a:t>kegiatan</a:t>
            </a:r>
            <a:r>
              <a:rPr lang="en-US" sz="1800" b="1" dirty="0"/>
              <a:t>  </a:t>
            </a:r>
            <a:r>
              <a:rPr lang="en-US" sz="1800" b="1" dirty="0" err="1"/>
              <a:t>misalnya</a:t>
            </a:r>
            <a:r>
              <a:rPr lang="en-US" sz="1800" b="1" dirty="0"/>
              <a:t> </a:t>
            </a:r>
            <a:r>
              <a:rPr lang="en-US" sz="1800" b="1" dirty="0" err="1"/>
              <a:t>pengelolaan</a:t>
            </a:r>
            <a:r>
              <a:rPr lang="en-US" sz="1800" b="1" dirty="0"/>
              <a:t> </a:t>
            </a:r>
            <a:r>
              <a:rPr lang="en-US" sz="1800" b="1" dirty="0" err="1"/>
              <a:t>xxxx</a:t>
            </a:r>
            <a:r>
              <a:rPr lang="en-US" sz="1800" b="1" dirty="0"/>
              <a:t>, </a:t>
            </a:r>
            <a:r>
              <a:rPr lang="en-US" sz="1800" b="1" dirty="0" err="1"/>
              <a:t>pencatatan</a:t>
            </a:r>
            <a:r>
              <a:rPr lang="en-US" sz="1800" b="1" dirty="0"/>
              <a:t> </a:t>
            </a:r>
            <a:r>
              <a:rPr lang="en-US" sz="1800" b="1" dirty="0" err="1"/>
              <a:t>xxxx</a:t>
            </a:r>
            <a:r>
              <a:rPr lang="en-US" sz="1800" b="1" dirty="0"/>
              <a:t>, </a:t>
            </a:r>
            <a:r>
              <a:rPr lang="en-US" sz="1800" b="1" dirty="0" err="1"/>
              <a:t>pembuatan</a:t>
            </a:r>
            <a:r>
              <a:rPr lang="en-US" sz="1800" b="1" dirty="0"/>
              <a:t> </a:t>
            </a:r>
            <a:r>
              <a:rPr lang="en-US" sz="1800" b="1" dirty="0" err="1"/>
              <a:t>xxxxx</a:t>
            </a:r>
            <a:r>
              <a:rPr lang="en-US" sz="1800" b="1" dirty="0"/>
              <a:t>, </a:t>
            </a:r>
            <a:r>
              <a:rPr lang="en-US" sz="1800" b="1" dirty="0" err="1"/>
              <a:t>perhitungan</a:t>
            </a:r>
            <a:r>
              <a:rPr lang="en-US" sz="1800" b="1" dirty="0"/>
              <a:t> </a:t>
            </a:r>
            <a:r>
              <a:rPr lang="en-US" sz="1800" b="1" dirty="0" err="1"/>
              <a:t>xxxx</a:t>
            </a:r>
            <a:endParaRPr lang="en-US" sz="1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Revisi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2 :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9" y="1851496"/>
            <a:ext cx="5024337" cy="378835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00" y="1851496"/>
            <a:ext cx="5891701" cy="31711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2545" y="5756564"/>
            <a:ext cx="22548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4636" y="5766955"/>
            <a:ext cx="22548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2 : </a:t>
            </a:r>
            <a:r>
              <a:rPr lang="en-US" dirty="0" err="1" smtClean="0"/>
              <a:t>Desain</a:t>
            </a:r>
            <a:r>
              <a:rPr lang="en-US" dirty="0" smtClean="0"/>
              <a:t> system </a:t>
            </a:r>
            <a:r>
              <a:rPr lang="en-US" dirty="0" err="1" smtClean="0"/>
              <a:t>usulan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6" y="1990380"/>
            <a:ext cx="5069835" cy="407791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91" y="2185213"/>
            <a:ext cx="6305646" cy="39662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418" y="6244936"/>
            <a:ext cx="2327564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61118" y="6244936"/>
            <a:ext cx="2327564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4 : proses </a:t>
            </a:r>
            <a:r>
              <a:rPr lang="en-US" dirty="0" err="1" smtClean="0"/>
              <a:t>fitur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mobile lama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33" y="1489423"/>
            <a:ext cx="5429694" cy="50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4 : proses </a:t>
            </a:r>
            <a:r>
              <a:rPr lang="en-US" dirty="0" err="1" smtClean="0"/>
              <a:t>fitur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mobile </a:t>
            </a:r>
            <a:r>
              <a:rPr lang="en-US" dirty="0" err="1" smtClean="0"/>
              <a:t>Baru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808516"/>
            <a:ext cx="5271743" cy="416625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60" y="1735467"/>
            <a:ext cx="5616322" cy="29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19</TotalTime>
  <Words>85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Revisi Laporan  Bimb 10/14/2022</vt:lpstr>
      <vt:lpstr>1. Tinjauan pustaka, cek dengan sistem yg anda usulkan. KEnapa pembayaran tidak nam[ak pada gambar 4.2 ?  2. Teori web-mobile ditambahkan, jgn lupa gabarkan arsitekturnya  3. Apda bab 4 wajib ditunjukkan arsitektur web-mobile yang diusulkan  4. Pada analisis kebutuhan fungsional, ditunjukkan pengguna dan fitur-fitur pada web, egitu juga pengguna dan fitur-fitur pada mobile  5. Penamaan proses pada DAD --&gt; kurang pas. Namai dengan istilah yang menunjukkan kegiatan  misalnya pengelolaan xxxx, pencatatan xxxx, pembuatan xxxxx, perhitungan xxxx</vt:lpstr>
      <vt:lpstr>BAB 2 : Desain Sistem berjalan</vt:lpstr>
      <vt:lpstr>Bab 2 : Desain system usulan</vt:lpstr>
      <vt:lpstr>BAB 4 : proses fitur web dan mobile lama</vt:lpstr>
      <vt:lpstr>BAB 4 : proses fitur web dan mobile Baru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Laporan  Bimb 10/14/2022</dc:title>
  <dc:creator>Andri Firmansyah</dc:creator>
  <cp:keywords/>
  <cp:lastModifiedBy>Andri Firmansyah</cp:lastModifiedBy>
  <cp:revision>3</cp:revision>
  <dcterms:created xsi:type="dcterms:W3CDTF">2022-10-13T23:39:45Z</dcterms:created>
  <dcterms:modified xsi:type="dcterms:W3CDTF">2022-10-13T23:59:07Z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