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36"/>
  </p:notesMasterIdLst>
  <p:sldIdLst>
    <p:sldId id="256" r:id="rId5"/>
    <p:sldId id="257" r:id="rId6"/>
    <p:sldId id="258" r:id="rId7"/>
    <p:sldId id="294" r:id="rId8"/>
    <p:sldId id="259" r:id="rId9"/>
    <p:sldId id="260" r:id="rId10"/>
    <p:sldId id="261" r:id="rId11"/>
    <p:sldId id="262" r:id="rId12"/>
    <p:sldId id="263" r:id="rId13"/>
    <p:sldId id="264" r:id="rId14"/>
    <p:sldId id="295" r:id="rId15"/>
    <p:sldId id="265" r:id="rId16"/>
    <p:sldId id="296" r:id="rId17"/>
    <p:sldId id="266" r:id="rId18"/>
    <p:sldId id="267" r:id="rId19"/>
    <p:sldId id="270" r:id="rId20"/>
    <p:sldId id="273" r:id="rId21"/>
    <p:sldId id="274" r:id="rId22"/>
    <p:sldId id="297" r:id="rId23"/>
    <p:sldId id="298" r:id="rId24"/>
    <p:sldId id="299" r:id="rId25"/>
    <p:sldId id="278" r:id="rId26"/>
    <p:sldId id="283" r:id="rId27"/>
    <p:sldId id="284" r:id="rId28"/>
    <p:sldId id="285" r:id="rId29"/>
    <p:sldId id="287" r:id="rId30"/>
    <p:sldId id="289" r:id="rId31"/>
    <p:sldId id="290" r:id="rId32"/>
    <p:sldId id="291" r:id="rId33"/>
    <p:sldId id="292" r:id="rId34"/>
    <p:sldId id="293" r:id="rId35"/>
  </p:sldIdLst>
  <p:sldSz cx="9144000" cy="5143500" type="screen16x9"/>
  <p:notesSz cx="6858000" cy="1885950"/>
  <p:embeddedFontLst>
    <p:embeddedFont>
      <p:font typeface="Arial Black" panose="020B0A04020102020204" pitchFamily="34" charset="0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Trebuchet MS" panose="020B0603020202020204" pitchFamily="3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29A33-540C-CFBF-7601-65C6C9FFEC3F}" v="25" dt="2019-11-17T21:25:42.533"/>
    <p1510:client id="{1FFDFB35-FC49-7870-DAEF-72CA0AA6954B}" v="7" dt="2019-11-17T20:42:24.128"/>
    <p1510:client id="{2607EE02-644F-1F1C-3995-8DE60E4B009F}" v="169" dt="2019-11-16T20:50:03.520"/>
    <p1510:client id="{5D8D8CF0-A992-02B8-8F58-B50C19910FBF}" v="378" dt="2019-11-16T20:22:41.140"/>
    <p1510:client id="{6BEE3675-52B4-7624-BCAD-04A8134E41B3}" v="87" dt="2019-11-16T21:13:49.618"/>
    <p1510:client id="{9145B4D1-1FDA-45CF-BFA6-B890A152750F}" v="7" dt="2019-10-30T12:12:16.217"/>
    <p1510:client id="{C10D45EB-DD0F-7518-5511-874D92F7C904}" v="11" dt="2019-11-17T19:53:47.995"/>
  </p1510:revLst>
</p1510:revInfo>
</file>

<file path=ppt/tableStyles.xml><?xml version="1.0" encoding="utf-8"?>
<a:tblStyleLst xmlns:a="http://schemas.openxmlformats.org/drawingml/2006/main" def="{E961DDC0-D518-4EF8-8EF4-24A77BD05288}">
  <a:tblStyle styleId="{E961DDC0-D518-4EF8-8EF4-24A77BD05288}" styleName="Table_0"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F6F6F6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Griadchenko" userId="S::anton_griadchenko@epam.com::92d20c23-528b-4745-8907-993238bd05c6" providerId="AD" clId="Web-{2607EE02-644F-1F1C-3995-8DE60E4B009F}"/>
    <pc:docChg chg="addSld delSld modSld">
      <pc:chgData name="Anton Griadchenko" userId="S::anton_griadchenko@epam.com::92d20c23-528b-4745-8907-993238bd05c6" providerId="AD" clId="Web-{2607EE02-644F-1F1C-3995-8DE60E4B009F}" dt="2019-11-16T20:50:03.520" v="163"/>
      <pc:docMkLst>
        <pc:docMk/>
      </pc:docMkLst>
      <pc:sldChg chg="modSp">
        <pc:chgData name="Anton Griadchenko" userId="S::anton_griadchenko@epam.com::92d20c23-528b-4745-8907-993238bd05c6" providerId="AD" clId="Web-{2607EE02-644F-1F1C-3995-8DE60E4B009F}" dt="2019-11-16T20:27:47.530" v="86" actId="20577"/>
        <pc:sldMkLst>
          <pc:docMk/>
          <pc:sldMk cId="0" sldId="265"/>
        </pc:sldMkLst>
        <pc:spChg chg="mod">
          <ac:chgData name="Anton Griadchenko" userId="S::anton_griadchenko@epam.com::92d20c23-528b-4745-8907-993238bd05c6" providerId="AD" clId="Web-{2607EE02-644F-1F1C-3995-8DE60E4B009F}" dt="2019-11-16T20:27:47.530" v="86" actId="20577"/>
          <ac:spMkLst>
            <pc:docMk/>
            <pc:sldMk cId="0" sldId="265"/>
            <ac:spMk id="249" creationId="{00000000-0000-0000-0000-000000000000}"/>
          </ac:spMkLst>
        </pc:spChg>
      </pc:sldChg>
      <pc:sldChg chg="modSp">
        <pc:chgData name="Anton Griadchenko" userId="S::anton_griadchenko@epam.com::92d20c23-528b-4745-8907-993238bd05c6" providerId="AD" clId="Web-{2607EE02-644F-1F1C-3995-8DE60E4B009F}" dt="2019-11-16T20:40:04.345" v="142" actId="20577"/>
        <pc:sldMkLst>
          <pc:docMk/>
          <pc:sldMk cId="0" sldId="267"/>
        </pc:sldMkLst>
        <pc:spChg chg="mod">
          <ac:chgData name="Anton Griadchenko" userId="S::anton_griadchenko@epam.com::92d20c23-528b-4745-8907-993238bd05c6" providerId="AD" clId="Web-{2607EE02-644F-1F1C-3995-8DE60E4B009F}" dt="2019-11-16T20:40:04.345" v="142" actId="20577"/>
          <ac:spMkLst>
            <pc:docMk/>
            <pc:sldMk cId="0" sldId="267"/>
            <ac:spMk id="263" creationId="{00000000-0000-0000-0000-000000000000}"/>
          </ac:spMkLst>
        </pc:spChg>
      </pc:sldChg>
      <pc:sldChg chg="del">
        <pc:chgData name="Anton Griadchenko" userId="S::anton_griadchenko@epam.com::92d20c23-528b-4745-8907-993238bd05c6" providerId="AD" clId="Web-{2607EE02-644F-1F1C-3995-8DE60E4B009F}" dt="2019-11-16T20:49:54.645" v="162"/>
        <pc:sldMkLst>
          <pc:docMk/>
          <pc:sldMk cId="0" sldId="268"/>
        </pc:sldMkLst>
      </pc:sldChg>
      <pc:sldChg chg="del">
        <pc:chgData name="Anton Griadchenko" userId="S::anton_griadchenko@epam.com::92d20c23-528b-4745-8907-993238bd05c6" providerId="AD" clId="Web-{2607EE02-644F-1F1C-3995-8DE60E4B009F}" dt="2019-11-16T20:50:03.520" v="163"/>
        <pc:sldMkLst>
          <pc:docMk/>
          <pc:sldMk cId="0" sldId="269"/>
        </pc:sldMkLst>
      </pc:sldChg>
      <pc:sldChg chg="addSp modSp">
        <pc:chgData name="Anton Griadchenko" userId="S::anton_griadchenko@epam.com::92d20c23-528b-4745-8907-993238bd05c6" providerId="AD" clId="Web-{2607EE02-644F-1F1C-3995-8DE60E4B009F}" dt="2019-11-16T20:24:04.872" v="6" actId="14100"/>
        <pc:sldMkLst>
          <pc:docMk/>
          <pc:sldMk cId="1648905459" sldId="295"/>
        </pc:sldMkLst>
        <pc:spChg chg="mod">
          <ac:chgData name="Anton Griadchenko" userId="S::anton_griadchenko@epam.com::92d20c23-528b-4745-8907-993238bd05c6" providerId="AD" clId="Web-{2607EE02-644F-1F1C-3995-8DE60E4B009F}" dt="2019-11-16T20:24:04.872" v="6" actId="14100"/>
          <ac:spMkLst>
            <pc:docMk/>
            <pc:sldMk cId="1648905459" sldId="295"/>
            <ac:spMk id="2" creationId="{C158E4BB-4C0E-462C-91F3-A3F0BDDD9CAF}"/>
          </ac:spMkLst>
        </pc:spChg>
        <pc:picChg chg="add mod">
          <ac:chgData name="Anton Griadchenko" userId="S::anton_griadchenko@epam.com::92d20c23-528b-4745-8907-993238bd05c6" providerId="AD" clId="Web-{2607EE02-644F-1F1C-3995-8DE60E4B009F}" dt="2019-11-16T20:23:34.372" v="2" actId="14100"/>
          <ac:picMkLst>
            <pc:docMk/>
            <pc:sldMk cId="1648905459" sldId="295"/>
            <ac:picMk id="3" creationId="{71DFBEFD-E658-4997-AA75-866E175DD2AF}"/>
          </ac:picMkLst>
        </pc:picChg>
      </pc:sldChg>
      <pc:sldChg chg="new del">
        <pc:chgData name="Anton Griadchenko" userId="S::anton_griadchenko@epam.com::92d20c23-528b-4745-8907-993238bd05c6" providerId="AD" clId="Web-{2607EE02-644F-1F1C-3995-8DE60E4B009F}" dt="2019-11-16T20:41:27.955" v="144"/>
        <pc:sldMkLst>
          <pc:docMk/>
          <pc:sldMk cId="410933783" sldId="296"/>
        </pc:sldMkLst>
      </pc:sldChg>
      <pc:sldChg chg="addSp delSp modSp add replId">
        <pc:chgData name="Anton Griadchenko" userId="S::anton_griadchenko@epam.com::92d20c23-528b-4745-8907-993238bd05c6" providerId="AD" clId="Web-{2607EE02-644F-1F1C-3995-8DE60E4B009F}" dt="2019-11-16T20:44:10.222" v="161" actId="1076"/>
        <pc:sldMkLst>
          <pc:docMk/>
          <pc:sldMk cId="1724526319" sldId="296"/>
        </pc:sldMkLst>
        <pc:spChg chg="add del mod">
          <ac:chgData name="Anton Griadchenko" userId="S::anton_griadchenko@epam.com::92d20c23-528b-4745-8907-993238bd05c6" providerId="AD" clId="Web-{2607EE02-644F-1F1C-3995-8DE60E4B009F}" dt="2019-11-16T20:42:53.612" v="148"/>
          <ac:spMkLst>
            <pc:docMk/>
            <pc:sldMk cId="1724526319" sldId="296"/>
            <ac:spMk id="3" creationId="{2BF35317-2CC6-48DD-B612-A243E7799AEC}"/>
          </ac:spMkLst>
        </pc:spChg>
        <pc:spChg chg="add mod">
          <ac:chgData name="Anton Griadchenko" userId="S::anton_griadchenko@epam.com::92d20c23-528b-4745-8907-993238bd05c6" providerId="AD" clId="Web-{2607EE02-644F-1F1C-3995-8DE60E4B009F}" dt="2019-11-16T20:43:43.409" v="158" actId="14100"/>
          <ac:spMkLst>
            <pc:docMk/>
            <pc:sldMk cId="1724526319" sldId="296"/>
            <ac:spMk id="6" creationId="{F8D391F4-132F-4226-9994-9EA7BC530901}"/>
          </ac:spMkLst>
        </pc:spChg>
        <pc:spChg chg="add del">
          <ac:chgData name="Anton Griadchenko" userId="S::anton_griadchenko@epam.com::92d20c23-528b-4745-8907-993238bd05c6" providerId="AD" clId="Web-{2607EE02-644F-1F1C-3995-8DE60E4B009F}" dt="2019-11-16T20:43:20.018" v="153"/>
          <ac:spMkLst>
            <pc:docMk/>
            <pc:sldMk cId="1724526319" sldId="296"/>
            <ac:spMk id="7" creationId="{7601D49B-9DCA-46C1-AE08-9576ED92280E}"/>
          </ac:spMkLst>
        </pc:spChg>
        <pc:spChg chg="del">
          <ac:chgData name="Anton Griadchenko" userId="S::anton_griadchenko@epam.com::92d20c23-528b-4745-8907-993238bd05c6" providerId="AD" clId="Web-{2607EE02-644F-1F1C-3995-8DE60E4B009F}" dt="2019-11-16T20:42:48.377" v="146"/>
          <ac:spMkLst>
            <pc:docMk/>
            <pc:sldMk cId="1724526319" sldId="296"/>
            <ac:spMk id="249" creationId="{00000000-0000-0000-0000-000000000000}"/>
          </ac:spMkLst>
        </pc:spChg>
        <pc:picChg chg="add mod">
          <ac:chgData name="Anton Griadchenko" userId="S::anton_griadchenko@epam.com::92d20c23-528b-4745-8907-993238bd05c6" providerId="AD" clId="Web-{2607EE02-644F-1F1C-3995-8DE60E4B009F}" dt="2019-11-16T20:44:10.222" v="161" actId="1076"/>
          <ac:picMkLst>
            <pc:docMk/>
            <pc:sldMk cId="1724526319" sldId="296"/>
            <ac:picMk id="4" creationId="{B5267BB6-321D-4E8F-A3C1-27171CCD35F8}"/>
          </ac:picMkLst>
        </pc:picChg>
      </pc:sldChg>
      <pc:sldChg chg="add del replId">
        <pc:chgData name="Anton Griadchenko" userId="S::anton_griadchenko@epam.com::92d20c23-528b-4745-8907-993238bd05c6" providerId="AD" clId="Web-{2607EE02-644F-1F1C-3995-8DE60E4B009F}" dt="2019-11-16T20:25:00.998" v="8"/>
        <pc:sldMkLst>
          <pc:docMk/>
          <pc:sldMk cId="2789736919" sldId="296"/>
        </pc:sldMkLst>
      </pc:sldChg>
    </pc:docChg>
  </pc:docChgLst>
  <pc:docChgLst>
    <pc:chgData name="Anton Griadchenko" userId="S::anton_griadchenko@epam.com::92d20c23-528b-4745-8907-993238bd05c6" providerId="AD" clId="Web-{6BEE3675-52B4-7624-BCAD-04A8134E41B3}"/>
    <pc:docChg chg="addSld delSld modSld sldOrd">
      <pc:chgData name="Anton Griadchenko" userId="S::anton_griadchenko@epam.com::92d20c23-528b-4745-8907-993238bd05c6" providerId="AD" clId="Web-{6BEE3675-52B4-7624-BCAD-04A8134E41B3}" dt="2019-11-16T21:13:49.618" v="82" actId="20577"/>
      <pc:docMkLst>
        <pc:docMk/>
      </pc:docMkLst>
      <pc:sldChg chg="del">
        <pc:chgData name="Anton Griadchenko" userId="S::anton_griadchenko@epam.com::92d20c23-528b-4745-8907-993238bd05c6" providerId="AD" clId="Web-{6BEE3675-52B4-7624-BCAD-04A8134E41B3}" dt="2019-11-16T20:52:35.671" v="0"/>
        <pc:sldMkLst>
          <pc:docMk/>
          <pc:sldMk cId="0" sldId="271"/>
        </pc:sldMkLst>
      </pc:sldChg>
      <pc:sldChg chg="del">
        <pc:chgData name="Anton Griadchenko" userId="S::anton_griadchenko@epam.com::92d20c23-528b-4745-8907-993238bd05c6" providerId="AD" clId="Web-{6BEE3675-52B4-7624-BCAD-04A8134E41B3}" dt="2019-11-16T20:52:37.531" v="1"/>
        <pc:sldMkLst>
          <pc:docMk/>
          <pc:sldMk cId="0" sldId="272"/>
        </pc:sldMkLst>
      </pc:sldChg>
      <pc:sldChg chg="del">
        <pc:chgData name="Anton Griadchenko" userId="S::anton_griadchenko@epam.com::92d20c23-528b-4745-8907-993238bd05c6" providerId="AD" clId="Web-{6BEE3675-52B4-7624-BCAD-04A8134E41B3}" dt="2019-11-16T20:53:39.563" v="2"/>
        <pc:sldMkLst>
          <pc:docMk/>
          <pc:sldMk cId="0" sldId="275"/>
        </pc:sldMkLst>
      </pc:sldChg>
      <pc:sldChg chg="del">
        <pc:chgData name="Anton Griadchenko" userId="S::anton_griadchenko@epam.com::92d20c23-528b-4745-8907-993238bd05c6" providerId="AD" clId="Web-{6BEE3675-52B4-7624-BCAD-04A8134E41B3}" dt="2019-11-16T20:53:41.797" v="3"/>
        <pc:sldMkLst>
          <pc:docMk/>
          <pc:sldMk cId="0" sldId="276"/>
        </pc:sldMkLst>
      </pc:sldChg>
      <pc:sldChg chg="del">
        <pc:chgData name="Anton Griadchenko" userId="S::anton_griadchenko@epam.com::92d20c23-528b-4745-8907-993238bd05c6" providerId="AD" clId="Web-{6BEE3675-52B4-7624-BCAD-04A8134E41B3}" dt="2019-11-16T20:53:49.876" v="4"/>
        <pc:sldMkLst>
          <pc:docMk/>
          <pc:sldMk cId="0" sldId="277"/>
        </pc:sldMkLst>
      </pc:sldChg>
      <pc:sldChg chg="ord">
        <pc:chgData name="Anton Griadchenko" userId="S::anton_griadchenko@epam.com::92d20c23-528b-4745-8907-993238bd05c6" providerId="AD" clId="Web-{6BEE3675-52B4-7624-BCAD-04A8134E41B3}" dt="2019-11-16T21:12:21.258" v="79"/>
        <pc:sldMkLst>
          <pc:docMk/>
          <pc:sldMk cId="0" sldId="278"/>
        </pc:sldMkLst>
      </pc:sldChg>
      <pc:sldChg chg="del">
        <pc:chgData name="Anton Griadchenko" userId="S::anton_griadchenko@epam.com::92d20c23-528b-4745-8907-993238bd05c6" providerId="AD" clId="Web-{6BEE3675-52B4-7624-BCAD-04A8134E41B3}" dt="2019-11-16T21:02:32.764" v="5"/>
        <pc:sldMkLst>
          <pc:docMk/>
          <pc:sldMk cId="0" sldId="279"/>
        </pc:sldMkLst>
      </pc:sldChg>
      <pc:sldChg chg="del">
        <pc:chgData name="Anton Griadchenko" userId="S::anton_griadchenko@epam.com::92d20c23-528b-4745-8907-993238bd05c6" providerId="AD" clId="Web-{6BEE3675-52B4-7624-BCAD-04A8134E41B3}" dt="2019-11-16T21:03:02.655" v="8"/>
        <pc:sldMkLst>
          <pc:docMk/>
          <pc:sldMk cId="0" sldId="280"/>
        </pc:sldMkLst>
      </pc:sldChg>
      <pc:sldChg chg="del">
        <pc:chgData name="Anton Griadchenko" userId="S::anton_griadchenko@epam.com::92d20c23-528b-4745-8907-993238bd05c6" providerId="AD" clId="Web-{6BEE3675-52B4-7624-BCAD-04A8134E41B3}" dt="2019-11-16T21:02:56.186" v="7"/>
        <pc:sldMkLst>
          <pc:docMk/>
          <pc:sldMk cId="0" sldId="281"/>
        </pc:sldMkLst>
      </pc:sldChg>
      <pc:sldChg chg="del">
        <pc:chgData name="Anton Griadchenko" userId="S::anton_griadchenko@epam.com::92d20c23-528b-4745-8907-993238bd05c6" providerId="AD" clId="Web-{6BEE3675-52B4-7624-BCAD-04A8134E41B3}" dt="2019-11-16T21:02:53.749" v="6"/>
        <pc:sldMkLst>
          <pc:docMk/>
          <pc:sldMk cId="0" sldId="282"/>
        </pc:sldMkLst>
      </pc:sldChg>
      <pc:sldChg chg="del">
        <pc:chgData name="Anton Griadchenko" userId="S::anton_griadchenko@epam.com::92d20c23-528b-4745-8907-993238bd05c6" providerId="AD" clId="Web-{6BEE3675-52B4-7624-BCAD-04A8134E41B3}" dt="2019-11-16T21:13:19.977" v="80"/>
        <pc:sldMkLst>
          <pc:docMk/>
          <pc:sldMk cId="0" sldId="286"/>
        </pc:sldMkLst>
      </pc:sldChg>
      <pc:sldChg chg="modSp">
        <pc:chgData name="Anton Griadchenko" userId="S::anton_griadchenko@epam.com::92d20c23-528b-4745-8907-993238bd05c6" providerId="AD" clId="Web-{6BEE3675-52B4-7624-BCAD-04A8134E41B3}" dt="2019-11-16T21:13:49.618" v="82" actId="20577"/>
        <pc:sldMkLst>
          <pc:docMk/>
          <pc:sldMk cId="0" sldId="287"/>
        </pc:sldMkLst>
        <pc:spChg chg="mod">
          <ac:chgData name="Anton Griadchenko" userId="S::anton_griadchenko@epam.com::92d20c23-528b-4745-8907-993238bd05c6" providerId="AD" clId="Web-{6BEE3675-52B4-7624-BCAD-04A8134E41B3}" dt="2019-11-16T21:13:49.618" v="82" actId="20577"/>
          <ac:spMkLst>
            <pc:docMk/>
            <pc:sldMk cId="0" sldId="287"/>
            <ac:spMk id="416" creationId="{00000000-0000-0000-0000-000000000000}"/>
          </ac:spMkLst>
        </pc:spChg>
      </pc:sldChg>
      <pc:sldChg chg="modSp add replId">
        <pc:chgData name="Anton Griadchenko" userId="S::anton_griadchenko@epam.com::92d20c23-528b-4745-8907-993238bd05c6" providerId="AD" clId="Web-{6BEE3675-52B4-7624-BCAD-04A8134E41B3}" dt="2019-11-16T21:05:42.796" v="51" actId="20577"/>
        <pc:sldMkLst>
          <pc:docMk/>
          <pc:sldMk cId="1759766328" sldId="297"/>
        </pc:sldMkLst>
        <pc:spChg chg="mod">
          <ac:chgData name="Anton Griadchenko" userId="S::anton_griadchenko@epam.com::92d20c23-528b-4745-8907-993238bd05c6" providerId="AD" clId="Web-{6BEE3675-52B4-7624-BCAD-04A8134E41B3}" dt="2019-11-16T21:04:10.983" v="39" actId="20577"/>
          <ac:spMkLst>
            <pc:docMk/>
            <pc:sldMk cId="1759766328" sldId="297"/>
            <ac:spMk id="318" creationId="{00000000-0000-0000-0000-000000000000}"/>
          </ac:spMkLst>
        </pc:spChg>
        <pc:spChg chg="mod">
          <ac:chgData name="Anton Griadchenko" userId="S::anton_griadchenko@epam.com::92d20c23-528b-4745-8907-993238bd05c6" providerId="AD" clId="Web-{6BEE3675-52B4-7624-BCAD-04A8134E41B3}" dt="2019-11-16T21:05:42.796" v="51" actId="20577"/>
          <ac:spMkLst>
            <pc:docMk/>
            <pc:sldMk cId="1759766328" sldId="297"/>
            <ac:spMk id="319" creationId="{00000000-0000-0000-0000-000000000000}"/>
          </ac:spMkLst>
        </pc:spChg>
      </pc:sldChg>
      <pc:sldChg chg="modSp add replId">
        <pc:chgData name="Anton Griadchenko" userId="S::anton_griadchenko@epam.com::92d20c23-528b-4745-8907-993238bd05c6" providerId="AD" clId="Web-{6BEE3675-52B4-7624-BCAD-04A8134E41B3}" dt="2019-11-16T21:06:17.062" v="57" actId="1076"/>
        <pc:sldMkLst>
          <pc:docMk/>
          <pc:sldMk cId="3893753474" sldId="298"/>
        </pc:sldMkLst>
        <pc:spChg chg="mod">
          <ac:chgData name="Anton Griadchenko" userId="S::anton_griadchenko@epam.com::92d20c23-528b-4745-8907-993238bd05c6" providerId="AD" clId="Web-{6BEE3675-52B4-7624-BCAD-04A8134E41B3}" dt="2019-11-16T21:06:17.062" v="57" actId="1076"/>
          <ac:spMkLst>
            <pc:docMk/>
            <pc:sldMk cId="3893753474" sldId="298"/>
            <ac:spMk id="319" creationId="{00000000-0000-0000-0000-000000000000}"/>
          </ac:spMkLst>
        </pc:spChg>
      </pc:sldChg>
      <pc:sldChg chg="addSp delSp modSp add replId">
        <pc:chgData name="Anton Griadchenko" userId="S::anton_griadchenko@epam.com::92d20c23-528b-4745-8907-993238bd05c6" providerId="AD" clId="Web-{6BEE3675-52B4-7624-BCAD-04A8134E41B3}" dt="2019-11-16T21:11:38.070" v="78" actId="1076"/>
        <pc:sldMkLst>
          <pc:docMk/>
          <pc:sldMk cId="274974835" sldId="299"/>
        </pc:sldMkLst>
        <pc:spChg chg="add del mod">
          <ac:chgData name="Anton Griadchenko" userId="S::anton_griadchenko@epam.com::92d20c23-528b-4745-8907-993238bd05c6" providerId="AD" clId="Web-{6BEE3675-52B4-7624-BCAD-04A8134E41B3}" dt="2019-11-16T21:10:41.117" v="74"/>
          <ac:spMkLst>
            <pc:docMk/>
            <pc:sldMk cId="274974835" sldId="299"/>
            <ac:spMk id="3" creationId="{A552FAF8-6AB8-4B00-9F13-C0991CF9903A}"/>
          </ac:spMkLst>
        </pc:spChg>
        <pc:spChg chg="mod">
          <ac:chgData name="Anton Griadchenko" userId="S::anton_griadchenko@epam.com::92d20c23-528b-4745-8907-993238bd05c6" providerId="AD" clId="Web-{6BEE3675-52B4-7624-BCAD-04A8134E41B3}" dt="2019-11-16T21:09:57.336" v="72" actId="20577"/>
          <ac:spMkLst>
            <pc:docMk/>
            <pc:sldMk cId="274974835" sldId="299"/>
            <ac:spMk id="318" creationId="{00000000-0000-0000-0000-000000000000}"/>
          </ac:spMkLst>
        </pc:spChg>
        <pc:spChg chg="del">
          <ac:chgData name="Anton Griadchenko" userId="S::anton_griadchenko@epam.com::92d20c23-528b-4745-8907-993238bd05c6" providerId="AD" clId="Web-{6BEE3675-52B4-7624-BCAD-04A8134E41B3}" dt="2019-11-16T21:10:00.555" v="73"/>
          <ac:spMkLst>
            <pc:docMk/>
            <pc:sldMk cId="274974835" sldId="299"/>
            <ac:spMk id="319" creationId="{00000000-0000-0000-0000-000000000000}"/>
          </ac:spMkLst>
        </pc:spChg>
        <pc:picChg chg="add mod">
          <ac:chgData name="Anton Griadchenko" userId="S::anton_griadchenko@epam.com::92d20c23-528b-4745-8907-993238bd05c6" providerId="AD" clId="Web-{6BEE3675-52B4-7624-BCAD-04A8134E41B3}" dt="2019-11-16T21:11:38.070" v="78" actId="1076"/>
          <ac:picMkLst>
            <pc:docMk/>
            <pc:sldMk cId="274974835" sldId="299"/>
            <ac:picMk id="4" creationId="{3E8CBC65-AAA4-4EED-B180-C282DC4365A7}"/>
          </ac:picMkLst>
        </pc:picChg>
      </pc:sldChg>
    </pc:docChg>
  </pc:docChgLst>
  <pc:docChgLst>
    <pc:chgData name="Anton Griadchenko" userId="S::anton_griadchenko@epam.com::92d20c23-528b-4745-8907-993238bd05c6" providerId="AD" clId="Web-{C10D45EB-DD0F-7518-5511-874D92F7C904}"/>
    <pc:docChg chg="modSld">
      <pc:chgData name="Anton Griadchenko" userId="S::anton_griadchenko@epam.com::92d20c23-528b-4745-8907-993238bd05c6" providerId="AD" clId="Web-{C10D45EB-DD0F-7518-5511-874D92F7C904}" dt="2019-11-17T19:53:47.995" v="10"/>
      <pc:docMkLst>
        <pc:docMk/>
      </pc:docMkLst>
      <pc:sldChg chg="modNotes">
        <pc:chgData name="Anton Griadchenko" userId="S::anton_griadchenko@epam.com::92d20c23-528b-4745-8907-993238bd05c6" providerId="AD" clId="Web-{C10D45EB-DD0F-7518-5511-874D92F7C904}" dt="2019-11-17T19:53:02.869" v="4"/>
        <pc:sldMkLst>
          <pc:docMk/>
          <pc:sldMk cId="0" sldId="261"/>
        </pc:sldMkLst>
      </pc:sldChg>
      <pc:sldChg chg="modNotes">
        <pc:chgData name="Anton Griadchenko" userId="S::anton_griadchenko@epam.com::92d20c23-528b-4745-8907-993238bd05c6" providerId="AD" clId="Web-{C10D45EB-DD0F-7518-5511-874D92F7C904}" dt="2019-11-17T19:53:00.541" v="3"/>
        <pc:sldMkLst>
          <pc:docMk/>
          <pc:sldMk cId="0" sldId="262"/>
        </pc:sldMkLst>
      </pc:sldChg>
      <pc:sldChg chg="modNotes">
        <pc:chgData name="Anton Griadchenko" userId="S::anton_griadchenko@epam.com::92d20c23-528b-4745-8907-993238bd05c6" providerId="AD" clId="Web-{C10D45EB-DD0F-7518-5511-874D92F7C904}" dt="2019-11-17T19:52:54.244" v="2"/>
        <pc:sldMkLst>
          <pc:docMk/>
          <pc:sldMk cId="0" sldId="263"/>
        </pc:sldMkLst>
      </pc:sldChg>
      <pc:sldChg chg="modNotes">
        <pc:chgData name="Anton Griadchenko" userId="S::anton_griadchenko@epam.com::92d20c23-528b-4745-8907-993238bd05c6" providerId="AD" clId="Web-{C10D45EB-DD0F-7518-5511-874D92F7C904}" dt="2019-11-17T19:52:44.228" v="0"/>
        <pc:sldMkLst>
          <pc:docMk/>
          <pc:sldMk cId="0" sldId="264"/>
        </pc:sldMkLst>
      </pc:sldChg>
      <pc:sldChg chg="modNotes">
        <pc:chgData name="Anton Griadchenko" userId="S::anton_griadchenko@epam.com::92d20c23-528b-4745-8907-993238bd05c6" providerId="AD" clId="Web-{C10D45EB-DD0F-7518-5511-874D92F7C904}" dt="2019-11-17T19:53:16.322" v="5"/>
        <pc:sldMkLst>
          <pc:docMk/>
          <pc:sldMk cId="0" sldId="267"/>
        </pc:sldMkLst>
      </pc:sldChg>
      <pc:sldChg chg="modNotes">
        <pc:chgData name="Anton Griadchenko" userId="S::anton_griadchenko@epam.com::92d20c23-528b-4745-8907-993238bd05c6" providerId="AD" clId="Web-{C10D45EB-DD0F-7518-5511-874D92F7C904}" dt="2019-11-17T19:53:21.447" v="6"/>
        <pc:sldMkLst>
          <pc:docMk/>
          <pc:sldMk cId="0" sldId="270"/>
        </pc:sldMkLst>
      </pc:sldChg>
      <pc:sldChg chg="modNotes">
        <pc:chgData name="Anton Griadchenko" userId="S::anton_griadchenko@epam.com::92d20c23-528b-4745-8907-993238bd05c6" providerId="AD" clId="Web-{C10D45EB-DD0F-7518-5511-874D92F7C904}" dt="2019-11-17T19:53:30.588" v="7"/>
        <pc:sldMkLst>
          <pc:docMk/>
          <pc:sldMk cId="0" sldId="283"/>
        </pc:sldMkLst>
      </pc:sldChg>
      <pc:sldChg chg="modNotes">
        <pc:chgData name="Anton Griadchenko" userId="S::anton_griadchenko@epam.com::92d20c23-528b-4745-8907-993238bd05c6" providerId="AD" clId="Web-{C10D45EB-DD0F-7518-5511-874D92F7C904}" dt="2019-11-17T19:53:37.714" v="8"/>
        <pc:sldMkLst>
          <pc:docMk/>
          <pc:sldMk cId="0" sldId="284"/>
        </pc:sldMkLst>
      </pc:sldChg>
      <pc:sldChg chg="modNotes">
        <pc:chgData name="Anton Griadchenko" userId="S::anton_griadchenko@epam.com::92d20c23-528b-4745-8907-993238bd05c6" providerId="AD" clId="Web-{C10D45EB-DD0F-7518-5511-874D92F7C904}" dt="2019-11-17T19:53:42.886" v="9"/>
        <pc:sldMkLst>
          <pc:docMk/>
          <pc:sldMk cId="0" sldId="287"/>
        </pc:sldMkLst>
      </pc:sldChg>
      <pc:sldChg chg="modNotes">
        <pc:chgData name="Anton Griadchenko" userId="S::anton_griadchenko@epam.com::92d20c23-528b-4745-8907-993238bd05c6" providerId="AD" clId="Web-{C10D45EB-DD0F-7518-5511-874D92F7C904}" dt="2019-11-17T19:53:47.995" v="10"/>
        <pc:sldMkLst>
          <pc:docMk/>
          <pc:sldMk cId="0" sldId="288"/>
        </pc:sldMkLst>
      </pc:sldChg>
      <pc:sldChg chg="modNotes">
        <pc:chgData name="Anton Griadchenko" userId="S::anton_griadchenko@epam.com::92d20c23-528b-4745-8907-993238bd05c6" providerId="AD" clId="Web-{C10D45EB-DD0F-7518-5511-874D92F7C904}" dt="2019-11-17T19:52:47.587" v="1"/>
        <pc:sldMkLst>
          <pc:docMk/>
          <pc:sldMk cId="1648905459" sldId="295"/>
        </pc:sldMkLst>
      </pc:sldChg>
    </pc:docChg>
  </pc:docChgLst>
  <pc:docChgLst>
    <pc:chgData name="Anton Griadchenko" userId="S::anton_griadchenko@epam.com::92d20c23-528b-4745-8907-993238bd05c6" providerId="AD" clId="Web-{1FFDFB35-FC49-7870-DAEF-72CA0AA6954B}"/>
    <pc:docChg chg="delSld modSld">
      <pc:chgData name="Anton Griadchenko" userId="S::anton_griadchenko@epam.com::92d20c23-528b-4745-8907-993238bd05c6" providerId="AD" clId="Web-{1FFDFB35-FC49-7870-DAEF-72CA0AA6954B}" dt="2019-11-17T20:42:24.128" v="6"/>
      <pc:docMkLst>
        <pc:docMk/>
      </pc:docMkLst>
      <pc:sldChg chg="modSp">
        <pc:chgData name="Anton Griadchenko" userId="S::anton_griadchenko@epam.com::92d20c23-528b-4745-8907-993238bd05c6" providerId="AD" clId="Web-{1FFDFB35-FC49-7870-DAEF-72CA0AA6954B}" dt="2019-11-17T20:34:31.660" v="5" actId="20577"/>
        <pc:sldMkLst>
          <pc:docMk/>
          <pc:sldMk cId="0" sldId="287"/>
        </pc:sldMkLst>
        <pc:spChg chg="mod">
          <ac:chgData name="Anton Griadchenko" userId="S::anton_griadchenko@epam.com::92d20c23-528b-4745-8907-993238bd05c6" providerId="AD" clId="Web-{1FFDFB35-FC49-7870-DAEF-72CA0AA6954B}" dt="2019-11-17T20:34:31.660" v="5" actId="20577"/>
          <ac:spMkLst>
            <pc:docMk/>
            <pc:sldMk cId="0" sldId="287"/>
            <ac:spMk id="416" creationId="{00000000-0000-0000-0000-000000000000}"/>
          </ac:spMkLst>
        </pc:spChg>
      </pc:sldChg>
      <pc:sldChg chg="del">
        <pc:chgData name="Anton Griadchenko" userId="S::anton_griadchenko@epam.com::92d20c23-528b-4745-8907-993238bd05c6" providerId="AD" clId="Web-{1FFDFB35-FC49-7870-DAEF-72CA0AA6954B}" dt="2019-11-17T20:42:24.128" v="6"/>
        <pc:sldMkLst>
          <pc:docMk/>
          <pc:sldMk cId="0" sldId="288"/>
        </pc:sldMkLst>
      </pc:sldChg>
    </pc:docChg>
  </pc:docChgLst>
  <pc:docChgLst>
    <pc:chgData name="Anton Griadchenko" userId="S::anton_griadchenko@epam.com::92d20c23-528b-4745-8907-993238bd05c6" providerId="AD" clId="Web-{9145B4D1-1FDA-45CF-BFA6-B890A152750F}"/>
    <pc:docChg chg="modSld">
      <pc:chgData name="Anton Griadchenko" userId="S::anton_griadchenko@epam.com::92d20c23-528b-4745-8907-993238bd05c6" providerId="AD" clId="Web-{9145B4D1-1FDA-45CF-BFA6-B890A152750F}" dt="2019-10-30T12:12:08.935" v="5" actId="20577"/>
      <pc:docMkLst>
        <pc:docMk/>
      </pc:docMkLst>
      <pc:sldChg chg="modSp">
        <pc:chgData name="Anton Griadchenko" userId="S::anton_griadchenko@epam.com::92d20c23-528b-4745-8907-993238bd05c6" providerId="AD" clId="Web-{9145B4D1-1FDA-45CF-BFA6-B890A152750F}" dt="2019-10-30T12:12:08.935" v="5" actId="20577"/>
        <pc:sldMkLst>
          <pc:docMk/>
          <pc:sldMk cId="0" sldId="256"/>
        </pc:sldMkLst>
        <pc:spChg chg="mod">
          <ac:chgData name="Anton Griadchenko" userId="S::anton_griadchenko@epam.com::92d20c23-528b-4745-8907-993238bd05c6" providerId="AD" clId="Web-{9145B4D1-1FDA-45CF-BFA6-B890A152750F}" dt="2019-10-30T12:12:08.935" v="5" actId="20577"/>
          <ac:spMkLst>
            <pc:docMk/>
            <pc:sldMk cId="0" sldId="256"/>
            <ac:spMk id="178" creationId="{00000000-0000-0000-0000-000000000000}"/>
          </ac:spMkLst>
        </pc:spChg>
      </pc:sldChg>
    </pc:docChg>
  </pc:docChgLst>
  <pc:docChgLst>
    <pc:chgData name="Anton Griadchenko" userId="S::anton_griadchenko@epam.com::92d20c23-528b-4745-8907-993238bd05c6" providerId="AD" clId="Web-{5D8D8CF0-A992-02B8-8F58-B50C19910FBF}"/>
    <pc:docChg chg="addSld modSld">
      <pc:chgData name="Anton Griadchenko" userId="S::anton_griadchenko@epam.com::92d20c23-528b-4745-8907-993238bd05c6" providerId="AD" clId="Web-{5D8D8CF0-A992-02B8-8F58-B50C19910FBF}" dt="2019-11-16T20:22:41.140" v="369"/>
      <pc:docMkLst>
        <pc:docMk/>
      </pc:docMkLst>
      <pc:sldChg chg="modSp">
        <pc:chgData name="Anton Griadchenko" userId="S::anton_griadchenko@epam.com::92d20c23-528b-4745-8907-993238bd05c6" providerId="AD" clId="Web-{5D8D8CF0-A992-02B8-8F58-B50C19910FBF}" dt="2019-11-16T19:53:07.128" v="186" actId="20577"/>
        <pc:sldMkLst>
          <pc:docMk/>
          <pc:sldMk cId="0" sldId="258"/>
        </pc:sldMkLst>
        <pc:spChg chg="mod">
          <ac:chgData name="Anton Griadchenko" userId="S::anton_griadchenko@epam.com::92d20c23-528b-4745-8907-993238bd05c6" providerId="AD" clId="Web-{5D8D8CF0-A992-02B8-8F58-B50C19910FBF}" dt="2019-11-16T19:53:07.128" v="186" actId="20577"/>
          <ac:spMkLst>
            <pc:docMk/>
            <pc:sldMk cId="0" sldId="258"/>
            <ac:spMk id="193" creationId="{00000000-0000-0000-0000-000000000000}"/>
          </ac:spMkLst>
        </pc:spChg>
      </pc:sldChg>
      <pc:sldChg chg="modSp">
        <pc:chgData name="Anton Griadchenko" userId="S::anton_griadchenko@epam.com::92d20c23-528b-4745-8907-993238bd05c6" providerId="AD" clId="Web-{5D8D8CF0-A992-02B8-8F58-B50C19910FBF}" dt="2019-11-16T19:57:16.567" v="262" actId="20577"/>
        <pc:sldMkLst>
          <pc:docMk/>
          <pc:sldMk cId="0" sldId="259"/>
        </pc:sldMkLst>
        <pc:spChg chg="mod">
          <ac:chgData name="Anton Griadchenko" userId="S::anton_griadchenko@epam.com::92d20c23-528b-4745-8907-993238bd05c6" providerId="AD" clId="Web-{5D8D8CF0-A992-02B8-8F58-B50C19910FBF}" dt="2019-11-16T19:57:16.567" v="262" actId="20577"/>
          <ac:spMkLst>
            <pc:docMk/>
            <pc:sldMk cId="0" sldId="259"/>
            <ac:spMk id="202" creationId="{00000000-0000-0000-0000-000000000000}"/>
          </ac:spMkLst>
        </pc:spChg>
      </pc:sldChg>
      <pc:sldChg chg="modSp">
        <pc:chgData name="Anton Griadchenko" userId="S::anton_griadchenko@epam.com::92d20c23-528b-4745-8907-993238bd05c6" providerId="AD" clId="Web-{5D8D8CF0-A992-02B8-8F58-B50C19910FBF}" dt="2019-11-16T19:58:42.864" v="280" actId="20577"/>
        <pc:sldMkLst>
          <pc:docMk/>
          <pc:sldMk cId="0" sldId="260"/>
        </pc:sldMkLst>
        <pc:spChg chg="mod">
          <ac:chgData name="Anton Griadchenko" userId="S::anton_griadchenko@epam.com::92d20c23-528b-4745-8907-993238bd05c6" providerId="AD" clId="Web-{5D8D8CF0-A992-02B8-8F58-B50C19910FBF}" dt="2019-11-16T19:58:42.864" v="280" actId="20577"/>
          <ac:spMkLst>
            <pc:docMk/>
            <pc:sldMk cId="0" sldId="260"/>
            <ac:spMk id="209" creationId="{00000000-0000-0000-0000-000000000000}"/>
          </ac:spMkLst>
        </pc:spChg>
      </pc:sldChg>
      <pc:sldChg chg="addSp delSp modSp">
        <pc:chgData name="Anton Griadchenko" userId="S::anton_griadchenko@epam.com::92d20c23-528b-4745-8907-993238bd05c6" providerId="AD" clId="Web-{5D8D8CF0-A992-02B8-8F58-B50C19910FBF}" dt="2019-11-16T20:02:15.396" v="296" actId="1076"/>
        <pc:sldMkLst>
          <pc:docMk/>
          <pc:sldMk cId="0" sldId="261"/>
        </pc:sldMkLst>
        <pc:picChg chg="add mod">
          <ac:chgData name="Anton Griadchenko" userId="S::anton_griadchenko@epam.com::92d20c23-528b-4745-8907-993238bd05c6" providerId="AD" clId="Web-{5D8D8CF0-A992-02B8-8F58-B50C19910FBF}" dt="2019-11-16T20:02:15.396" v="296" actId="1076"/>
          <ac:picMkLst>
            <pc:docMk/>
            <pc:sldMk cId="0" sldId="261"/>
            <ac:picMk id="2" creationId="{6522BD0A-1F67-4F72-9AF2-76F600D55FC0}"/>
          </ac:picMkLst>
        </pc:picChg>
        <pc:picChg chg="del mod">
          <ac:chgData name="Anton Griadchenko" userId="S::anton_griadchenko@epam.com::92d20c23-528b-4745-8907-993238bd05c6" providerId="AD" clId="Web-{5D8D8CF0-A992-02B8-8F58-B50C19910FBF}" dt="2019-11-16T20:01:59.615" v="293"/>
          <ac:picMkLst>
            <pc:docMk/>
            <pc:sldMk cId="0" sldId="261"/>
            <ac:picMk id="217" creationId="{00000000-0000-0000-0000-000000000000}"/>
          </ac:picMkLst>
        </pc:picChg>
        <pc:picChg chg="mod">
          <ac:chgData name="Anton Griadchenko" userId="S::anton_griadchenko@epam.com::92d20c23-528b-4745-8907-993238bd05c6" providerId="AD" clId="Web-{5D8D8CF0-A992-02B8-8F58-B50C19910FBF}" dt="2019-11-16T20:01:49.521" v="291" actId="1076"/>
          <ac:picMkLst>
            <pc:docMk/>
            <pc:sldMk cId="0" sldId="261"/>
            <ac:picMk id="218" creationId="{00000000-0000-0000-0000-000000000000}"/>
          </ac:picMkLst>
        </pc:picChg>
        <pc:picChg chg="mod">
          <ac:chgData name="Anton Griadchenko" userId="S::anton_griadchenko@epam.com::92d20c23-528b-4745-8907-993238bd05c6" providerId="AD" clId="Web-{5D8D8CF0-A992-02B8-8F58-B50C19910FBF}" dt="2019-11-16T20:01:54.537" v="292" actId="1076"/>
          <ac:picMkLst>
            <pc:docMk/>
            <pc:sldMk cId="0" sldId="261"/>
            <ac:picMk id="219" creationId="{00000000-0000-0000-0000-000000000000}"/>
          </ac:picMkLst>
        </pc:picChg>
      </pc:sldChg>
      <pc:sldChg chg="modSp">
        <pc:chgData name="Anton Griadchenko" userId="S::anton_griadchenko@epam.com::92d20c23-528b-4745-8907-993238bd05c6" providerId="AD" clId="Web-{5D8D8CF0-A992-02B8-8F58-B50C19910FBF}" dt="2019-11-16T20:04:27.053" v="325" actId="20577"/>
        <pc:sldMkLst>
          <pc:docMk/>
          <pc:sldMk cId="0" sldId="262"/>
        </pc:sldMkLst>
        <pc:spChg chg="mod">
          <ac:chgData name="Anton Griadchenko" userId="S::anton_griadchenko@epam.com::92d20c23-528b-4745-8907-993238bd05c6" providerId="AD" clId="Web-{5D8D8CF0-A992-02B8-8F58-B50C19910FBF}" dt="2019-11-16T20:04:27.053" v="325" actId="20577"/>
          <ac:spMkLst>
            <pc:docMk/>
            <pc:sldMk cId="0" sldId="262"/>
            <ac:spMk id="225" creationId="{00000000-0000-0000-0000-000000000000}"/>
          </ac:spMkLst>
        </pc:spChg>
      </pc:sldChg>
      <pc:sldChg chg="addSp delSp modSp">
        <pc:chgData name="Anton Griadchenko" userId="S::anton_griadchenko@epam.com::92d20c23-528b-4745-8907-993238bd05c6" providerId="AD" clId="Web-{5D8D8CF0-A992-02B8-8F58-B50C19910FBF}" dt="2019-11-16T20:18:48.886" v="367" actId="1076"/>
        <pc:sldMkLst>
          <pc:docMk/>
          <pc:sldMk cId="0" sldId="264"/>
        </pc:sldMkLst>
        <pc:spChg chg="add mod">
          <ac:chgData name="Anton Griadchenko" userId="S::anton_griadchenko@epam.com::92d20c23-528b-4745-8907-993238bd05c6" providerId="AD" clId="Web-{5D8D8CF0-A992-02B8-8F58-B50C19910FBF}" dt="2019-11-16T20:18:43.168" v="366" actId="1076"/>
          <ac:spMkLst>
            <pc:docMk/>
            <pc:sldMk cId="0" sldId="264"/>
            <ac:spMk id="2" creationId="{C158E4BB-4C0E-462C-91F3-A3F0BDDD9CAF}"/>
          </ac:spMkLst>
        </pc:spChg>
        <pc:spChg chg="del mod">
          <ac:chgData name="Anton Griadchenko" userId="S::anton_griadchenko@epam.com::92d20c23-528b-4745-8907-993238bd05c6" providerId="AD" clId="Web-{5D8D8CF0-A992-02B8-8F58-B50C19910FBF}" dt="2019-11-16T20:15:10.714" v="331"/>
          <ac:spMkLst>
            <pc:docMk/>
            <pc:sldMk cId="0" sldId="264"/>
            <ac:spMk id="240" creationId="{00000000-0000-0000-0000-000000000000}"/>
          </ac:spMkLst>
        </pc:spChg>
        <pc:picChg chg="add mod">
          <ac:chgData name="Anton Griadchenko" userId="S::anton_griadchenko@epam.com::92d20c23-528b-4745-8907-993238bd05c6" providerId="AD" clId="Web-{5D8D8CF0-A992-02B8-8F58-B50C19910FBF}" dt="2019-11-16T20:18:48.886" v="367" actId="1076"/>
          <ac:picMkLst>
            <pc:docMk/>
            <pc:sldMk cId="0" sldId="264"/>
            <ac:picMk id="3" creationId="{5CD6DC5B-B325-4CAF-BD01-B40F3812F9C6}"/>
          </ac:picMkLst>
        </pc:picChg>
        <pc:picChg chg="del">
          <ac:chgData name="Anton Griadchenko" userId="S::anton_griadchenko@epam.com::92d20c23-528b-4745-8907-993238bd05c6" providerId="AD" clId="Web-{5D8D8CF0-A992-02B8-8F58-B50C19910FBF}" dt="2019-11-16T20:15:02.651" v="327"/>
          <ac:picMkLst>
            <pc:docMk/>
            <pc:sldMk cId="0" sldId="264"/>
            <ac:picMk id="241" creationId="{00000000-0000-0000-0000-000000000000}"/>
          </ac:picMkLst>
        </pc:picChg>
        <pc:picChg chg="del">
          <ac:chgData name="Anton Griadchenko" userId="S::anton_griadchenko@epam.com::92d20c23-528b-4745-8907-993238bd05c6" providerId="AD" clId="Web-{5D8D8CF0-A992-02B8-8F58-B50C19910FBF}" dt="2019-11-16T20:15:00.589" v="326"/>
          <ac:picMkLst>
            <pc:docMk/>
            <pc:sldMk cId="0" sldId="264"/>
            <ac:picMk id="242" creationId="{00000000-0000-0000-0000-000000000000}"/>
          </ac:picMkLst>
        </pc:picChg>
      </pc:sldChg>
      <pc:sldChg chg="modSp add replId">
        <pc:chgData name="Anton Griadchenko" userId="S::anton_griadchenko@epam.com::92d20c23-528b-4745-8907-993238bd05c6" providerId="AD" clId="Web-{5D8D8CF0-A992-02B8-8F58-B50C19910FBF}" dt="2019-11-16T19:54:01.300" v="197" actId="20577"/>
        <pc:sldMkLst>
          <pc:docMk/>
          <pc:sldMk cId="4272026156" sldId="294"/>
        </pc:sldMkLst>
        <pc:spChg chg="mod">
          <ac:chgData name="Anton Griadchenko" userId="S::anton_griadchenko@epam.com::92d20c23-528b-4745-8907-993238bd05c6" providerId="AD" clId="Web-{5D8D8CF0-A992-02B8-8F58-B50C19910FBF}" dt="2019-11-16T19:54:01.300" v="197" actId="20577"/>
          <ac:spMkLst>
            <pc:docMk/>
            <pc:sldMk cId="4272026156" sldId="294"/>
            <ac:spMk id="193" creationId="{00000000-0000-0000-0000-000000000000}"/>
          </ac:spMkLst>
        </pc:spChg>
      </pc:sldChg>
      <pc:sldChg chg="delSp add replId">
        <pc:chgData name="Anton Griadchenko" userId="S::anton_griadchenko@epam.com::92d20c23-528b-4745-8907-993238bd05c6" providerId="AD" clId="Web-{5D8D8CF0-A992-02B8-8F58-B50C19910FBF}" dt="2019-11-16T20:22:41.140" v="369"/>
        <pc:sldMkLst>
          <pc:docMk/>
          <pc:sldMk cId="1648905459" sldId="295"/>
        </pc:sldMkLst>
        <pc:picChg chg="del">
          <ac:chgData name="Anton Griadchenko" userId="S::anton_griadchenko@epam.com::92d20c23-528b-4745-8907-993238bd05c6" providerId="AD" clId="Web-{5D8D8CF0-A992-02B8-8F58-B50C19910FBF}" dt="2019-11-16T20:22:41.140" v="369"/>
          <ac:picMkLst>
            <pc:docMk/>
            <pc:sldMk cId="1648905459" sldId="295"/>
            <ac:picMk id="3" creationId="{5CD6DC5B-B325-4CAF-BD01-B40F3812F9C6}"/>
          </ac:picMkLst>
        </pc:picChg>
      </pc:sldChg>
    </pc:docChg>
  </pc:docChgLst>
  <pc:docChgLst>
    <pc:chgData name="Anton Griadchenko" userId="S::anton_griadchenko@epam.com::92d20c23-528b-4745-8907-993238bd05c6" providerId="AD" clId="Web-{19B29A33-540C-CFBF-7601-65C6C9FFEC3F}"/>
    <pc:docChg chg="modSld">
      <pc:chgData name="Anton Griadchenko" userId="S::anton_griadchenko@epam.com::92d20c23-528b-4745-8907-993238bd05c6" providerId="AD" clId="Web-{19B29A33-540C-CFBF-7601-65C6C9FFEC3F}" dt="2019-11-17T21:25:42.533" v="20" actId="1076"/>
      <pc:docMkLst>
        <pc:docMk/>
      </pc:docMkLst>
      <pc:sldChg chg="modSp">
        <pc:chgData name="Anton Griadchenko" userId="S::anton_griadchenko@epam.com::92d20c23-528b-4745-8907-993238bd05c6" providerId="AD" clId="Web-{19B29A33-540C-CFBF-7601-65C6C9FFEC3F}" dt="2019-11-17T21:07:50.538" v="5" actId="20577"/>
        <pc:sldMkLst>
          <pc:docMk/>
          <pc:sldMk cId="0" sldId="259"/>
        </pc:sldMkLst>
        <pc:spChg chg="mod">
          <ac:chgData name="Anton Griadchenko" userId="S::anton_griadchenko@epam.com::92d20c23-528b-4745-8907-993238bd05c6" providerId="AD" clId="Web-{19B29A33-540C-CFBF-7601-65C6C9FFEC3F}" dt="2019-11-17T21:07:50.538" v="5" actId="20577"/>
          <ac:spMkLst>
            <pc:docMk/>
            <pc:sldMk cId="0" sldId="259"/>
            <ac:spMk id="202" creationId="{00000000-0000-0000-0000-000000000000}"/>
          </ac:spMkLst>
        </pc:spChg>
      </pc:sldChg>
      <pc:sldChg chg="modSp">
        <pc:chgData name="Anton Griadchenko" userId="S::anton_griadchenko@epam.com::92d20c23-528b-4745-8907-993238bd05c6" providerId="AD" clId="Web-{19B29A33-540C-CFBF-7601-65C6C9FFEC3F}" dt="2019-11-17T21:08:38.553" v="9" actId="20577"/>
        <pc:sldMkLst>
          <pc:docMk/>
          <pc:sldMk cId="0" sldId="263"/>
        </pc:sldMkLst>
        <pc:spChg chg="mod">
          <ac:chgData name="Anton Griadchenko" userId="S::anton_griadchenko@epam.com::92d20c23-528b-4745-8907-993238bd05c6" providerId="AD" clId="Web-{19B29A33-540C-CFBF-7601-65C6C9FFEC3F}" dt="2019-11-17T21:08:38.553" v="9" actId="20577"/>
          <ac:spMkLst>
            <pc:docMk/>
            <pc:sldMk cId="0" sldId="263"/>
            <ac:spMk id="232" creationId="{00000000-0000-0000-0000-000000000000}"/>
          </ac:spMkLst>
        </pc:spChg>
      </pc:sldChg>
      <pc:sldChg chg="addSp delSp modSp">
        <pc:chgData name="Anton Griadchenko" userId="S::anton_griadchenko@epam.com::92d20c23-528b-4745-8907-993238bd05c6" providerId="AD" clId="Web-{19B29A33-540C-CFBF-7601-65C6C9FFEC3F}" dt="2019-11-17T21:11:57.010" v="13" actId="14100"/>
        <pc:sldMkLst>
          <pc:docMk/>
          <pc:sldMk cId="0" sldId="283"/>
        </pc:sldMkLst>
        <pc:picChg chg="add mod">
          <ac:chgData name="Anton Griadchenko" userId="S::anton_griadchenko@epam.com::92d20c23-528b-4745-8907-993238bd05c6" providerId="AD" clId="Web-{19B29A33-540C-CFBF-7601-65C6C9FFEC3F}" dt="2019-11-17T21:11:57.010" v="13" actId="14100"/>
          <ac:picMkLst>
            <pc:docMk/>
            <pc:sldMk cId="0" sldId="283"/>
            <ac:picMk id="2" creationId="{C21BE2EC-3382-43EF-8A64-A187F9400D57}"/>
          </ac:picMkLst>
        </pc:picChg>
        <pc:picChg chg="del">
          <ac:chgData name="Anton Griadchenko" userId="S::anton_griadchenko@epam.com::92d20c23-528b-4745-8907-993238bd05c6" providerId="AD" clId="Web-{19B29A33-540C-CFBF-7601-65C6C9FFEC3F}" dt="2019-11-17T21:11:49.917" v="10"/>
          <ac:picMkLst>
            <pc:docMk/>
            <pc:sldMk cId="0" sldId="283"/>
            <ac:picMk id="388" creationId="{00000000-0000-0000-0000-000000000000}"/>
          </ac:picMkLst>
        </pc:picChg>
      </pc:sldChg>
      <pc:sldChg chg="addSp delSp modSp">
        <pc:chgData name="Anton Griadchenko" userId="S::anton_griadchenko@epam.com::92d20c23-528b-4745-8907-993238bd05c6" providerId="AD" clId="Web-{19B29A33-540C-CFBF-7601-65C6C9FFEC3F}" dt="2019-11-17T21:13:17.527" v="18" actId="1076"/>
        <pc:sldMkLst>
          <pc:docMk/>
          <pc:sldMk cId="0" sldId="284"/>
        </pc:sldMkLst>
        <pc:picChg chg="add mod">
          <ac:chgData name="Anton Griadchenko" userId="S::anton_griadchenko@epam.com::92d20c23-528b-4745-8907-993238bd05c6" providerId="AD" clId="Web-{19B29A33-540C-CFBF-7601-65C6C9FFEC3F}" dt="2019-11-17T21:13:17.527" v="18" actId="1076"/>
          <ac:picMkLst>
            <pc:docMk/>
            <pc:sldMk cId="0" sldId="284"/>
            <ac:picMk id="2" creationId="{27CCA5A5-031F-404C-8F7D-70730F6B199E}"/>
          </ac:picMkLst>
        </pc:picChg>
        <pc:picChg chg="del">
          <ac:chgData name="Anton Griadchenko" userId="S::anton_griadchenko@epam.com::92d20c23-528b-4745-8907-993238bd05c6" providerId="AD" clId="Web-{19B29A33-540C-CFBF-7601-65C6C9FFEC3F}" dt="2019-11-17T21:12:40.823" v="14"/>
          <ac:picMkLst>
            <pc:docMk/>
            <pc:sldMk cId="0" sldId="284"/>
            <ac:picMk id="395" creationId="{00000000-0000-0000-0000-000000000000}"/>
          </ac:picMkLst>
        </pc:picChg>
      </pc:sldChg>
      <pc:sldChg chg="modSp">
        <pc:chgData name="Anton Griadchenko" userId="S::anton_griadchenko@epam.com::92d20c23-528b-4745-8907-993238bd05c6" providerId="AD" clId="Web-{19B29A33-540C-CFBF-7601-65C6C9FFEC3F}" dt="2019-11-17T21:25:42.533" v="20" actId="1076"/>
        <pc:sldMkLst>
          <pc:docMk/>
          <pc:sldMk cId="0" sldId="291"/>
        </pc:sldMkLst>
        <pc:picChg chg="mod">
          <ac:chgData name="Anton Griadchenko" userId="S::anton_griadchenko@epam.com::92d20c23-528b-4745-8907-993238bd05c6" providerId="AD" clId="Web-{19B29A33-540C-CFBF-7601-65C6C9FFEC3F}" dt="2019-11-17T21:25:42.533" v="20" actId="1076"/>
          <ac:picMkLst>
            <pc:docMk/>
            <pc:sldMk cId="0" sldId="291"/>
            <ac:picMk id="45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22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435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81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667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130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0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itl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 descr="Picture Placeholder 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631825" y="1556682"/>
            <a:ext cx="6910389" cy="59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 Black"/>
              <a:buNone/>
              <a:defRPr sz="41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488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 Black"/>
              <a:buChar char="–"/>
              <a:defRPr sz="41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488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 Black"/>
              <a:buChar char="•"/>
              <a:defRPr sz="41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488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 Black"/>
              <a:buChar char="–"/>
              <a:defRPr sz="41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488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 Black"/>
              <a:buChar char="»"/>
              <a:defRPr sz="41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2" descr="Text Placeholder 7"/>
          <p:cNvSpPr txBox="1">
            <a:spLocks noGrp="1"/>
          </p:cNvSpPr>
          <p:nvPr>
            <p:ph type="body" idx="3"/>
          </p:nvPr>
        </p:nvSpPr>
        <p:spPr>
          <a:xfrm>
            <a:off x="660399" y="3340101"/>
            <a:ext cx="6488115" cy="28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Google Shape;18;p2" descr="Text Placeholder 11"/>
          <p:cNvSpPr txBox="1">
            <a:spLocks noGrp="1"/>
          </p:cNvSpPr>
          <p:nvPr>
            <p:ph type="body" idx="4"/>
          </p:nvPr>
        </p:nvSpPr>
        <p:spPr>
          <a:xfrm>
            <a:off x="660398" y="4094614"/>
            <a:ext cx="3649664" cy="2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" descr="Picture Placeholder 2"/>
          <p:cNvSpPr>
            <a:spLocks noGrp="1"/>
          </p:cNvSpPr>
          <p:nvPr>
            <p:ph type="pic" idx="5"/>
          </p:nvPr>
        </p:nvSpPr>
        <p:spPr>
          <a:xfrm>
            <a:off x="627879" y="504826"/>
            <a:ext cx="1243503" cy="4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">
  <p:cSld name="Gri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11" descr="Group 7"/>
          <p:cNvGrpSpPr/>
          <p:nvPr/>
        </p:nvGrpSpPr>
        <p:grpSpPr>
          <a:xfrm>
            <a:off x="3043309" y="696243"/>
            <a:ext cx="3059548" cy="4152850"/>
            <a:chOff x="-1" y="0"/>
            <a:chExt cx="3059547" cy="4152849"/>
          </a:xfrm>
        </p:grpSpPr>
        <p:cxnSp>
          <p:nvCxnSpPr>
            <p:cNvPr id="54" name="Google Shape;54;p11" descr="Straight Connector 2"/>
            <p:cNvCxnSpPr/>
            <p:nvPr/>
          </p:nvCxnSpPr>
          <p:spPr>
            <a:xfrm rot="10800000" flipH="1">
              <a:off x="-1" y="0"/>
              <a:ext cx="2" cy="4152849"/>
            </a:xfrm>
            <a:prstGeom prst="straightConnector1">
              <a:avLst/>
            </a:prstGeom>
            <a:noFill/>
            <a:ln w="12700" cap="flat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11" descr="Straight Connector 5"/>
            <p:cNvCxnSpPr/>
            <p:nvPr/>
          </p:nvCxnSpPr>
          <p:spPr>
            <a:xfrm rot="10800000" flipH="1">
              <a:off x="3059545" y="0"/>
              <a:ext cx="1" cy="4152849"/>
            </a:xfrm>
            <a:prstGeom prst="straightConnector1">
              <a:avLst/>
            </a:prstGeom>
            <a:noFill/>
            <a:ln w="12700" cap="flat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•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»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57" name="Google Shape;57;p11" descr="Straight Connector 3"/>
          <p:cNvCxnSpPr/>
          <p:nvPr/>
        </p:nvCxnSpPr>
        <p:spPr>
          <a:xfrm rot="10800000">
            <a:off x="-1" y="2800349"/>
            <a:ext cx="9144001" cy="2"/>
          </a:xfrm>
          <a:prstGeom prst="straightConnector1">
            <a:avLst/>
          </a:prstGeom>
          <a:noFill/>
          <a:ln w="127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Members">
  <p:cSld name="Team Member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p12" descr="Straight Connector 8"/>
          <p:cNvCxnSpPr/>
          <p:nvPr/>
        </p:nvCxnSpPr>
        <p:spPr>
          <a:xfrm rot="10800000" flipH="1">
            <a:off x="2284358" y="699516"/>
            <a:ext cx="1" cy="4152155"/>
          </a:xfrm>
          <a:prstGeom prst="straightConnector1">
            <a:avLst/>
          </a:prstGeom>
          <a:noFill/>
          <a:ln w="127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 descr="Straight Connector 9"/>
          <p:cNvCxnSpPr/>
          <p:nvPr/>
        </p:nvCxnSpPr>
        <p:spPr>
          <a:xfrm rot="10800000" flipH="1">
            <a:off x="4570358" y="708317"/>
            <a:ext cx="2" cy="4143354"/>
          </a:xfrm>
          <a:prstGeom prst="straightConnector1">
            <a:avLst/>
          </a:prstGeom>
          <a:noFill/>
          <a:ln w="127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 descr="Straight Connector 10"/>
          <p:cNvCxnSpPr/>
          <p:nvPr/>
        </p:nvCxnSpPr>
        <p:spPr>
          <a:xfrm rot="10800000" flipH="1">
            <a:off x="6854717" y="699516"/>
            <a:ext cx="2" cy="4152156"/>
          </a:xfrm>
          <a:prstGeom prst="straightConnector1">
            <a:avLst/>
          </a:prstGeom>
          <a:noFill/>
          <a:ln w="127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•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»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12" descr="Text Placeholder 2"/>
          <p:cNvSpPr txBox="1">
            <a:spLocks noGrp="1"/>
          </p:cNvSpPr>
          <p:nvPr>
            <p:ph type="body" idx="2"/>
          </p:nvPr>
        </p:nvSpPr>
        <p:spPr>
          <a:xfrm>
            <a:off x="2923512" y="1972361"/>
            <a:ext cx="992036" cy="2231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12" descr="Text Placeholder 6"/>
          <p:cNvSpPr txBox="1">
            <a:spLocks noGrp="1"/>
          </p:cNvSpPr>
          <p:nvPr>
            <p:ph type="body" idx="3"/>
          </p:nvPr>
        </p:nvSpPr>
        <p:spPr>
          <a:xfrm>
            <a:off x="2436813" y="2216156"/>
            <a:ext cx="1973262" cy="2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2" descr="Text Placeholder 11"/>
          <p:cNvSpPr txBox="1">
            <a:spLocks noGrp="1"/>
          </p:cNvSpPr>
          <p:nvPr>
            <p:ph type="body" idx="4"/>
          </p:nvPr>
        </p:nvSpPr>
        <p:spPr>
          <a:xfrm>
            <a:off x="2528454" y="2632075"/>
            <a:ext cx="1777279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2" descr="Picture Placeholder 3"/>
          <p:cNvSpPr>
            <a:spLocks noGrp="1"/>
          </p:cNvSpPr>
          <p:nvPr>
            <p:ph type="pic" idx="5"/>
          </p:nvPr>
        </p:nvSpPr>
        <p:spPr>
          <a:xfrm>
            <a:off x="692438" y="900545"/>
            <a:ext cx="912380" cy="92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12" descr="Text Placeholder 2"/>
          <p:cNvSpPr txBox="1">
            <a:spLocks noGrp="1"/>
          </p:cNvSpPr>
          <p:nvPr>
            <p:ph type="body" idx="6"/>
          </p:nvPr>
        </p:nvSpPr>
        <p:spPr>
          <a:xfrm>
            <a:off x="649056" y="1972361"/>
            <a:ext cx="992036" cy="2231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12" descr="Text Placeholder 6"/>
          <p:cNvSpPr txBox="1">
            <a:spLocks noGrp="1"/>
          </p:cNvSpPr>
          <p:nvPr>
            <p:ph type="body" idx="7"/>
          </p:nvPr>
        </p:nvSpPr>
        <p:spPr>
          <a:xfrm>
            <a:off x="162358" y="2216156"/>
            <a:ext cx="1973261" cy="2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12" descr="Text Placeholder 11"/>
          <p:cNvSpPr txBox="1">
            <a:spLocks noGrp="1"/>
          </p:cNvSpPr>
          <p:nvPr>
            <p:ph type="body" idx="8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12" descr="Text Placeholder 2"/>
          <p:cNvSpPr txBox="1">
            <a:spLocks noGrp="1"/>
          </p:cNvSpPr>
          <p:nvPr>
            <p:ph type="body" idx="9"/>
          </p:nvPr>
        </p:nvSpPr>
        <p:spPr>
          <a:xfrm>
            <a:off x="5221056" y="1972361"/>
            <a:ext cx="992036" cy="2231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12" descr="Text Placeholder 6"/>
          <p:cNvSpPr txBox="1">
            <a:spLocks noGrp="1"/>
          </p:cNvSpPr>
          <p:nvPr>
            <p:ph type="body" idx="13"/>
          </p:nvPr>
        </p:nvSpPr>
        <p:spPr>
          <a:xfrm>
            <a:off x="4734357" y="2216156"/>
            <a:ext cx="1973262" cy="2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Google Shape;73;p12" descr="Text Placeholder 11"/>
          <p:cNvSpPr txBox="1">
            <a:spLocks noGrp="1"/>
          </p:cNvSpPr>
          <p:nvPr>
            <p:ph type="body" idx="14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Google Shape;74;p12" descr="Text Placeholder 2"/>
          <p:cNvSpPr txBox="1">
            <a:spLocks noGrp="1"/>
          </p:cNvSpPr>
          <p:nvPr>
            <p:ph type="body" idx="15"/>
          </p:nvPr>
        </p:nvSpPr>
        <p:spPr>
          <a:xfrm>
            <a:off x="7518602" y="1972361"/>
            <a:ext cx="992036" cy="2231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12" descr="Text Placeholder 6"/>
          <p:cNvSpPr txBox="1">
            <a:spLocks noGrp="1"/>
          </p:cNvSpPr>
          <p:nvPr>
            <p:ph type="body" idx="16"/>
          </p:nvPr>
        </p:nvSpPr>
        <p:spPr>
          <a:xfrm>
            <a:off x="7031903" y="2216156"/>
            <a:ext cx="1973262" cy="2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6" name="Google Shape;76;p12" descr="Text Placeholder 11"/>
          <p:cNvSpPr txBox="1">
            <a:spLocks noGrp="1"/>
          </p:cNvSpPr>
          <p:nvPr>
            <p:ph type="body" idx="17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Google Shape;77;p12" descr="Picture Placeholder 3"/>
          <p:cNvSpPr>
            <a:spLocks noGrp="1"/>
          </p:cNvSpPr>
          <p:nvPr>
            <p:ph type="pic" idx="18"/>
          </p:nvPr>
        </p:nvSpPr>
        <p:spPr>
          <a:xfrm>
            <a:off x="2966891" y="900545"/>
            <a:ext cx="912381" cy="92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Google Shape;78;p12" descr="Picture Placeholder 3"/>
          <p:cNvSpPr>
            <a:spLocks noGrp="1"/>
          </p:cNvSpPr>
          <p:nvPr>
            <p:ph type="pic" idx="19"/>
          </p:nvPr>
        </p:nvSpPr>
        <p:spPr>
          <a:xfrm>
            <a:off x="5264437" y="900545"/>
            <a:ext cx="912381" cy="92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Google Shape;79;p12" descr="Picture Placeholder 3"/>
          <p:cNvSpPr>
            <a:spLocks noGrp="1"/>
          </p:cNvSpPr>
          <p:nvPr>
            <p:ph type="pic" idx="20"/>
          </p:nvPr>
        </p:nvSpPr>
        <p:spPr>
          <a:xfrm>
            <a:off x="7527346" y="900545"/>
            <a:ext cx="912381" cy="92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Steps">
  <p:cSld name="4 Step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3" descr="Rectangle 2"/>
          <p:cNvSpPr/>
          <p:nvPr/>
        </p:nvSpPr>
        <p:spPr>
          <a:xfrm>
            <a:off x="0" y="704850"/>
            <a:ext cx="9144000" cy="278377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3" name="Google Shape;83;p13" descr="Oval 4"/>
          <p:cNvGrpSpPr/>
          <p:nvPr/>
        </p:nvGrpSpPr>
        <p:grpSpPr>
          <a:xfrm>
            <a:off x="950589" y="844037"/>
            <a:ext cx="374227" cy="348441"/>
            <a:chOff x="-1" y="-1"/>
            <a:chExt cx="374226" cy="348440"/>
          </a:xfrm>
        </p:grpSpPr>
        <p:sp>
          <p:nvSpPr>
            <p:cNvPr id="84" name="Google Shape;84;p13"/>
            <p:cNvSpPr/>
            <p:nvPr/>
          </p:nvSpPr>
          <p:spPr>
            <a:xfrm>
              <a:off x="-1" y="-1"/>
              <a:ext cx="374226" cy="348440"/>
            </a:xfrm>
            <a:prstGeom prst="ellipse">
              <a:avLst/>
            </a:prstGeom>
            <a:solidFill>
              <a:srgbClr val="2FC2D9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4804" y="34518"/>
              <a:ext cx="264616" cy="27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 Black"/>
                <a:buNone/>
              </a:pPr>
              <a:r>
                <a:rPr lang="en-US" sz="1500" b="0" i="0" u="none" strike="noStrike" cap="non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1</a:t>
              </a:r>
              <a:endParaRPr/>
            </a:p>
          </p:txBody>
        </p:sp>
      </p:grpSp>
      <p:cxnSp>
        <p:nvCxnSpPr>
          <p:cNvPr id="86" name="Google Shape;86;p13" descr="Straight Connector 8"/>
          <p:cNvCxnSpPr/>
          <p:nvPr/>
        </p:nvCxnSpPr>
        <p:spPr>
          <a:xfrm rot="10800000" flipH="1">
            <a:off x="2284358" y="699516"/>
            <a:ext cx="1" cy="4152155"/>
          </a:xfrm>
          <a:prstGeom prst="straightConnector1">
            <a:avLst/>
          </a:prstGeom>
          <a:noFill/>
          <a:ln w="127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13" descr="Straight Connector 9"/>
          <p:cNvCxnSpPr/>
          <p:nvPr/>
        </p:nvCxnSpPr>
        <p:spPr>
          <a:xfrm rot="10800000" flipH="1">
            <a:off x="4570358" y="708317"/>
            <a:ext cx="2" cy="4143354"/>
          </a:xfrm>
          <a:prstGeom prst="straightConnector1">
            <a:avLst/>
          </a:prstGeom>
          <a:noFill/>
          <a:ln w="127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13" descr="Straight Connector 10"/>
          <p:cNvCxnSpPr/>
          <p:nvPr/>
        </p:nvCxnSpPr>
        <p:spPr>
          <a:xfrm rot="10800000" flipH="1">
            <a:off x="6854717" y="699516"/>
            <a:ext cx="2" cy="4152156"/>
          </a:xfrm>
          <a:prstGeom prst="straightConnector1">
            <a:avLst/>
          </a:prstGeom>
          <a:noFill/>
          <a:ln w="127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9" name="Google Shape;89;p13" descr="Oval 12"/>
          <p:cNvGrpSpPr/>
          <p:nvPr/>
        </p:nvGrpSpPr>
        <p:grpSpPr>
          <a:xfrm>
            <a:off x="3233305" y="844037"/>
            <a:ext cx="374227" cy="348441"/>
            <a:chOff x="-1" y="-1"/>
            <a:chExt cx="374226" cy="348440"/>
          </a:xfrm>
        </p:grpSpPr>
        <p:sp>
          <p:nvSpPr>
            <p:cNvPr id="90" name="Google Shape;90;p13"/>
            <p:cNvSpPr/>
            <p:nvPr/>
          </p:nvSpPr>
          <p:spPr>
            <a:xfrm>
              <a:off x="-1" y="-1"/>
              <a:ext cx="374226" cy="348440"/>
            </a:xfrm>
            <a:prstGeom prst="ellipse">
              <a:avLst/>
            </a:prstGeom>
            <a:solidFill>
              <a:srgbClr val="2FC2D9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 Black"/>
                <a:buNone/>
              </a:pPr>
              <a:endParaRPr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4804" y="34518"/>
              <a:ext cx="264616" cy="27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 Black"/>
                <a:buNone/>
              </a:pPr>
              <a:r>
                <a:rPr lang="en-US" sz="1500" b="0" i="0" u="none" strike="noStrike" cap="non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</a:t>
              </a:r>
              <a:endParaRPr/>
            </a:p>
          </p:txBody>
        </p:sp>
      </p:grpSp>
      <p:grpSp>
        <p:nvGrpSpPr>
          <p:cNvPr id="92" name="Google Shape;92;p13" descr="Oval 17"/>
          <p:cNvGrpSpPr/>
          <p:nvPr/>
        </p:nvGrpSpPr>
        <p:grpSpPr>
          <a:xfrm>
            <a:off x="5527515" y="844037"/>
            <a:ext cx="374227" cy="348441"/>
            <a:chOff x="-1" y="-1"/>
            <a:chExt cx="374226" cy="348440"/>
          </a:xfrm>
        </p:grpSpPr>
        <p:sp>
          <p:nvSpPr>
            <p:cNvPr id="93" name="Google Shape;93;p13"/>
            <p:cNvSpPr/>
            <p:nvPr/>
          </p:nvSpPr>
          <p:spPr>
            <a:xfrm>
              <a:off x="-1" y="-1"/>
              <a:ext cx="374226" cy="348440"/>
            </a:xfrm>
            <a:prstGeom prst="ellipse">
              <a:avLst/>
            </a:prstGeom>
            <a:solidFill>
              <a:srgbClr val="2FC2D9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 Black"/>
                <a:buNone/>
              </a:pPr>
              <a:endParaRPr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4804" y="34518"/>
              <a:ext cx="264616" cy="27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 Black"/>
                <a:buNone/>
              </a:pPr>
              <a:r>
                <a:rPr lang="en-US" sz="1500" b="0" i="0" u="none" strike="noStrike" cap="non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3</a:t>
              </a:r>
              <a:endParaRPr/>
            </a:p>
          </p:txBody>
        </p:sp>
      </p:grpSp>
      <p:grpSp>
        <p:nvGrpSpPr>
          <p:cNvPr id="95" name="Google Shape;95;p13" descr="Oval 22"/>
          <p:cNvGrpSpPr/>
          <p:nvPr/>
        </p:nvGrpSpPr>
        <p:grpSpPr>
          <a:xfrm>
            <a:off x="7802021" y="844037"/>
            <a:ext cx="374228" cy="348441"/>
            <a:chOff x="-1" y="-1"/>
            <a:chExt cx="374226" cy="348440"/>
          </a:xfrm>
        </p:grpSpPr>
        <p:sp>
          <p:nvSpPr>
            <p:cNvPr id="96" name="Google Shape;96;p13"/>
            <p:cNvSpPr/>
            <p:nvPr/>
          </p:nvSpPr>
          <p:spPr>
            <a:xfrm>
              <a:off x="-1" y="-1"/>
              <a:ext cx="374226" cy="348440"/>
            </a:xfrm>
            <a:prstGeom prst="ellipse">
              <a:avLst/>
            </a:prstGeom>
            <a:solidFill>
              <a:srgbClr val="2FC2D9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 Black"/>
                <a:buNone/>
              </a:pPr>
              <a:endParaRPr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4804" y="34518"/>
              <a:ext cx="264616" cy="27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 Black"/>
                <a:buNone/>
              </a:pPr>
              <a:r>
                <a:rPr lang="en-US" sz="1500" b="0" i="0" u="none" strike="noStrike" cap="non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4</a:t>
              </a:r>
              <a:endParaRPr/>
            </a:p>
          </p:txBody>
        </p:sp>
      </p:grp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•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»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13" descr="Text Placeholder 28"/>
          <p:cNvSpPr txBox="1">
            <a:spLocks noGrp="1"/>
          </p:cNvSpPr>
          <p:nvPr>
            <p:ph type="body" idx="2"/>
          </p:nvPr>
        </p:nvSpPr>
        <p:spPr>
          <a:xfrm>
            <a:off x="242888" y="1373187"/>
            <a:ext cx="1800226" cy="292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Google Shape;100;p13" descr="Text Placeholder 28"/>
          <p:cNvSpPr txBox="1">
            <a:spLocks noGrp="1"/>
          </p:cNvSpPr>
          <p:nvPr>
            <p:ph type="body" idx="3"/>
          </p:nvPr>
        </p:nvSpPr>
        <p:spPr>
          <a:xfrm>
            <a:off x="2528888" y="1373187"/>
            <a:ext cx="1800226" cy="292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13" descr="Text Placeholder 28"/>
          <p:cNvSpPr txBox="1">
            <a:spLocks noGrp="1"/>
          </p:cNvSpPr>
          <p:nvPr>
            <p:ph type="body" idx="4"/>
          </p:nvPr>
        </p:nvSpPr>
        <p:spPr>
          <a:xfrm>
            <a:off x="4814887" y="1373187"/>
            <a:ext cx="1800226" cy="292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Google Shape;102;p13" descr="Text Placeholder 28"/>
          <p:cNvSpPr txBox="1">
            <a:spLocks noGrp="1"/>
          </p:cNvSpPr>
          <p:nvPr>
            <p:ph type="body" idx="5"/>
          </p:nvPr>
        </p:nvSpPr>
        <p:spPr>
          <a:xfrm>
            <a:off x="7100888" y="1373187"/>
            <a:ext cx="1800226" cy="292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teps">
  <p:cSld name="3 Step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4" descr="Rectangle 2"/>
          <p:cNvSpPr/>
          <p:nvPr/>
        </p:nvSpPr>
        <p:spPr>
          <a:xfrm>
            <a:off x="0" y="692728"/>
            <a:ext cx="778669" cy="41679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•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»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grpSp>
        <p:nvGrpSpPr>
          <p:cNvPr id="107" name="Google Shape;107;p14" descr="Oval 3"/>
          <p:cNvGrpSpPr/>
          <p:nvPr/>
        </p:nvGrpSpPr>
        <p:grpSpPr>
          <a:xfrm>
            <a:off x="601265" y="2620573"/>
            <a:ext cx="348441" cy="348441"/>
            <a:chOff x="-1" y="-1"/>
            <a:chExt cx="348440" cy="348440"/>
          </a:xfrm>
        </p:grpSpPr>
        <p:sp>
          <p:nvSpPr>
            <p:cNvPr id="108" name="Google Shape;108;p14"/>
            <p:cNvSpPr/>
            <p:nvPr/>
          </p:nvSpPr>
          <p:spPr>
            <a:xfrm>
              <a:off x="-1" y="-1"/>
              <a:ext cx="348440" cy="348440"/>
            </a:xfrm>
            <a:prstGeom prst="ellipse">
              <a:avLst/>
            </a:prstGeom>
            <a:solidFill>
              <a:srgbClr val="2FC2D9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1027" y="34518"/>
              <a:ext cx="246384" cy="27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 Black"/>
                <a:buNone/>
              </a:pPr>
              <a:r>
                <a:rPr lang="en-US" sz="1500" b="0" i="0" u="none" strike="noStrike" cap="non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</a:t>
              </a:r>
              <a:endParaRPr/>
            </a:p>
          </p:txBody>
        </p:sp>
      </p:grpSp>
      <p:cxnSp>
        <p:nvCxnSpPr>
          <p:cNvPr id="110" name="Google Shape;110;p14" descr="Straight Connector 5"/>
          <p:cNvCxnSpPr/>
          <p:nvPr/>
        </p:nvCxnSpPr>
        <p:spPr>
          <a:xfrm rot="10800000">
            <a:off x="-1" y="3497526"/>
            <a:ext cx="9144001" cy="1"/>
          </a:xfrm>
          <a:prstGeom prst="straightConnector1">
            <a:avLst/>
          </a:prstGeom>
          <a:noFill/>
          <a:ln w="127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1" name="Google Shape;111;p14" descr="Oval 6"/>
          <p:cNvGrpSpPr/>
          <p:nvPr/>
        </p:nvGrpSpPr>
        <p:grpSpPr>
          <a:xfrm>
            <a:off x="601265" y="1229925"/>
            <a:ext cx="348441" cy="348438"/>
            <a:chOff x="-1" y="0"/>
            <a:chExt cx="348440" cy="348436"/>
          </a:xfrm>
        </p:grpSpPr>
        <p:sp>
          <p:nvSpPr>
            <p:cNvPr id="112" name="Google Shape;112;p14"/>
            <p:cNvSpPr/>
            <p:nvPr/>
          </p:nvSpPr>
          <p:spPr>
            <a:xfrm>
              <a:off x="-1" y="0"/>
              <a:ext cx="348440" cy="348436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027" y="34517"/>
              <a:ext cx="246384" cy="27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 Black"/>
                <a:buNone/>
              </a:pPr>
              <a:r>
                <a:rPr lang="en-US" sz="1500" b="0" i="0" u="none" strike="noStrike" cap="non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1</a:t>
              </a:r>
              <a:endParaRPr/>
            </a:p>
          </p:txBody>
        </p:sp>
      </p:grpSp>
      <p:cxnSp>
        <p:nvCxnSpPr>
          <p:cNvPr id="114" name="Google Shape;114;p14" descr="Straight Connector 7"/>
          <p:cNvCxnSpPr/>
          <p:nvPr/>
        </p:nvCxnSpPr>
        <p:spPr>
          <a:xfrm rot="10800000">
            <a:off x="-1" y="2090859"/>
            <a:ext cx="9144001" cy="1"/>
          </a:xfrm>
          <a:prstGeom prst="straightConnector1">
            <a:avLst/>
          </a:prstGeom>
          <a:noFill/>
          <a:ln w="127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5" name="Google Shape;115;p14" descr="Oval 8"/>
          <p:cNvGrpSpPr/>
          <p:nvPr/>
        </p:nvGrpSpPr>
        <p:grpSpPr>
          <a:xfrm>
            <a:off x="601265" y="4017575"/>
            <a:ext cx="348441" cy="348441"/>
            <a:chOff x="-1" y="-1"/>
            <a:chExt cx="348440" cy="348440"/>
          </a:xfrm>
        </p:grpSpPr>
        <p:sp>
          <p:nvSpPr>
            <p:cNvPr id="116" name="Google Shape;116;p14"/>
            <p:cNvSpPr/>
            <p:nvPr/>
          </p:nvSpPr>
          <p:spPr>
            <a:xfrm>
              <a:off x="-1" y="-1"/>
              <a:ext cx="348440" cy="348440"/>
            </a:xfrm>
            <a:prstGeom prst="ellipse">
              <a:avLst/>
            </a:prstGeom>
            <a:solidFill>
              <a:srgbClr val="2FC2D9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1027" y="34518"/>
              <a:ext cx="246384" cy="27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 Black"/>
                <a:buNone/>
              </a:pPr>
              <a:r>
                <a:rPr lang="en-US" sz="1500" b="0" i="0" u="none" strike="noStrike" cap="non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3</a:t>
              </a:r>
              <a:endParaRPr/>
            </a:p>
          </p:txBody>
        </p:sp>
      </p:grpSp>
      <p:sp>
        <p:nvSpPr>
          <p:cNvPr id="118" name="Google Shape;118;p14" descr="Text Placeholder 28"/>
          <p:cNvSpPr txBox="1">
            <a:spLocks noGrp="1"/>
          </p:cNvSpPr>
          <p:nvPr>
            <p:ph type="body" idx="2"/>
          </p:nvPr>
        </p:nvSpPr>
        <p:spPr>
          <a:xfrm>
            <a:off x="2898346" y="969098"/>
            <a:ext cx="7307840" cy="95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Google Shape;119;p14" descr="Text Placeholder 28"/>
          <p:cNvSpPr txBox="1">
            <a:spLocks noGrp="1"/>
          </p:cNvSpPr>
          <p:nvPr>
            <p:ph type="body" idx="3"/>
          </p:nvPr>
        </p:nvSpPr>
        <p:spPr>
          <a:xfrm>
            <a:off x="2898346" y="2366098"/>
            <a:ext cx="7307840" cy="95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Google Shape;120;p14" descr="Text Placeholder 28"/>
          <p:cNvSpPr txBox="1">
            <a:spLocks noGrp="1"/>
          </p:cNvSpPr>
          <p:nvPr>
            <p:ph type="body" idx="4"/>
          </p:nvPr>
        </p:nvSpPr>
        <p:spPr>
          <a:xfrm>
            <a:off x="2898346" y="3797734"/>
            <a:ext cx="7307840" cy="95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Google Shape;121;p14" descr="Text Placeholder 28"/>
          <p:cNvSpPr txBox="1">
            <a:spLocks noGrp="1"/>
          </p:cNvSpPr>
          <p:nvPr>
            <p:ph type="body" idx="5"/>
          </p:nvPr>
        </p:nvSpPr>
        <p:spPr>
          <a:xfrm>
            <a:off x="1120344" y="969098"/>
            <a:ext cx="1535113" cy="95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Google Shape;122;p14" descr="Text Placeholder 28"/>
          <p:cNvSpPr txBox="1">
            <a:spLocks noGrp="1"/>
          </p:cNvSpPr>
          <p:nvPr>
            <p:ph type="body" idx="6"/>
          </p:nvPr>
        </p:nvSpPr>
        <p:spPr>
          <a:xfrm>
            <a:off x="1120344" y="2331460"/>
            <a:ext cx="1535113" cy="95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Google Shape;123;p14" descr="Text Placeholder 28"/>
          <p:cNvSpPr txBox="1">
            <a:spLocks noGrp="1"/>
          </p:cNvSpPr>
          <p:nvPr>
            <p:ph type="body" idx="7"/>
          </p:nvPr>
        </p:nvSpPr>
        <p:spPr>
          <a:xfrm>
            <a:off x="1120344" y="3716914"/>
            <a:ext cx="1535113" cy="95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(No Image)">
  <p:cSld name="Case Study (No Image)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5" descr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1808738" y="89633"/>
            <a:ext cx="6457956" cy="54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cxnSp>
        <p:nvCxnSpPr>
          <p:cNvPr id="128" name="Google Shape;128;p15" descr="Straight Connector 10"/>
          <p:cNvCxnSpPr/>
          <p:nvPr/>
        </p:nvCxnSpPr>
        <p:spPr>
          <a:xfrm>
            <a:off x="1667934" y="246350"/>
            <a:ext cx="1" cy="205741"/>
          </a:xfrm>
          <a:prstGeom prst="straightConnector1">
            <a:avLst/>
          </a:prstGeom>
          <a:noFill/>
          <a:ln w="9525" cap="flat" cmpd="sng">
            <a:solidFill>
              <a:srgbClr val="46454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5" descr="Straight Connector 7"/>
          <p:cNvCxnSpPr/>
          <p:nvPr/>
        </p:nvCxnSpPr>
        <p:spPr>
          <a:xfrm rot="10800000">
            <a:off x="9144000" y="707788"/>
            <a:ext cx="0" cy="4198875"/>
          </a:xfrm>
          <a:prstGeom prst="straightConnector1">
            <a:avLst/>
          </a:prstGeom>
          <a:noFill/>
          <a:ln w="127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4930268" y="1321134"/>
            <a:ext cx="3840480" cy="242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rgbClr val="2FC2D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750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rgbClr val="2FC2D9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rgbClr val="2FC2D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rgbClr val="2FC2D9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rgbClr val="2FC2D9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Google Shape;131;p15" descr="Text Placeholder 2"/>
          <p:cNvSpPr txBox="1">
            <a:spLocks noGrp="1"/>
          </p:cNvSpPr>
          <p:nvPr>
            <p:ph type="body" idx="2"/>
          </p:nvPr>
        </p:nvSpPr>
        <p:spPr>
          <a:xfrm>
            <a:off x="418148" y="990996"/>
            <a:ext cx="1480577" cy="2231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Google Shape;132;p15" descr="Picture Placeholder 3"/>
          <p:cNvSpPr>
            <a:spLocks noGrp="1"/>
          </p:cNvSpPr>
          <p:nvPr>
            <p:ph type="pic" idx="3"/>
          </p:nvPr>
        </p:nvSpPr>
        <p:spPr>
          <a:xfrm>
            <a:off x="257298" y="152003"/>
            <a:ext cx="1236222" cy="40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Google Shape;133;p15" descr="Text Placeholder 2"/>
          <p:cNvSpPr txBox="1">
            <a:spLocks noGrp="1"/>
          </p:cNvSpPr>
          <p:nvPr>
            <p:ph type="body" idx="4"/>
          </p:nvPr>
        </p:nvSpPr>
        <p:spPr>
          <a:xfrm>
            <a:off x="4990148" y="990996"/>
            <a:ext cx="1480577" cy="2231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">
  <p:cSld name="Case Stu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6" descr="Picture Placeholder 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190993" y="170913"/>
            <a:ext cx="8337503" cy="54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600"/>
              <a:buFont typeface="Arial Black"/>
              <a:buNone/>
              <a:defRPr sz="16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38" name="Google Shape;138;p16" descr="Rectangle 8"/>
          <p:cNvSpPr/>
          <p:nvPr/>
        </p:nvSpPr>
        <p:spPr>
          <a:xfrm>
            <a:off x="0" y="4762305"/>
            <a:ext cx="9144000" cy="3811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7" descr="Rectangle 13"/>
          <p:cNvSpPr/>
          <p:nvPr/>
        </p:nvSpPr>
        <p:spPr>
          <a:xfrm>
            <a:off x="0" y="4762305"/>
            <a:ext cx="9144000" cy="3811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17" descr="Picture Placeholder 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872404" y="3947726"/>
            <a:ext cx="5014975" cy="64710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Google Shape;144;p17" descr="Text Placeholder 12"/>
          <p:cNvSpPr txBox="1">
            <a:spLocks noGrp="1"/>
          </p:cNvSpPr>
          <p:nvPr>
            <p:ph type="body" idx="3"/>
          </p:nvPr>
        </p:nvSpPr>
        <p:spPr>
          <a:xfrm>
            <a:off x="872403" y="3394369"/>
            <a:ext cx="3688429" cy="64710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872404" y="2869952"/>
            <a:ext cx="5285757" cy="64710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46" name="Google Shape;146;p17" descr="Text Placeholder 14"/>
          <p:cNvSpPr txBox="1">
            <a:spLocks noGrp="1"/>
          </p:cNvSpPr>
          <p:nvPr>
            <p:ph type="body" idx="4"/>
          </p:nvPr>
        </p:nvSpPr>
        <p:spPr>
          <a:xfrm>
            <a:off x="866628" y="2457126"/>
            <a:ext cx="3731155" cy="284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(No Image)">
  <p:cSld name="Section Title (No Image)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18" descr="Picture Placeholder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369" y="-11545"/>
            <a:ext cx="6898107" cy="517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 descr="Picture Placeholder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-11545"/>
            <a:ext cx="2338294" cy="517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872404" y="3947726"/>
            <a:ext cx="5014975" cy="64710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2" name="Google Shape;152;p18" descr="Text Placeholder 12"/>
          <p:cNvSpPr txBox="1">
            <a:spLocks noGrp="1"/>
          </p:cNvSpPr>
          <p:nvPr>
            <p:ph type="body" idx="2"/>
          </p:nvPr>
        </p:nvSpPr>
        <p:spPr>
          <a:xfrm>
            <a:off x="872403" y="3394369"/>
            <a:ext cx="3688429" cy="64710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872404" y="2869952"/>
            <a:ext cx="5285757" cy="64710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Black"/>
              <a:buNone/>
              <a:defRPr sz="3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54" name="Google Shape;154;p18" descr="Text Placeholder 14"/>
          <p:cNvSpPr txBox="1">
            <a:spLocks noGrp="1"/>
          </p:cNvSpPr>
          <p:nvPr>
            <p:ph type="body" idx="3"/>
          </p:nvPr>
        </p:nvSpPr>
        <p:spPr>
          <a:xfrm>
            <a:off x="866628" y="2457126"/>
            <a:ext cx="3731155" cy="284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•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»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graphicFrame>
        <p:nvGraphicFramePr>
          <p:cNvPr id="158" name="Google Shape;158;p19" descr="Table 2"/>
          <p:cNvGraphicFramePr/>
          <p:nvPr/>
        </p:nvGraphicFramePr>
        <p:xfrm>
          <a:off x="-2" y="701330"/>
          <a:ext cx="9144000" cy="4147775"/>
        </p:xfrm>
        <a:graphic>
          <a:graphicData uri="http://schemas.openxmlformats.org/drawingml/2006/table">
            <a:tbl>
              <a:tblPr>
                <a:noFill/>
                <a:tableStyleId>{E961DDC0-D518-4EF8-8EF4-24A77BD05288}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M1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M2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M3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M4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M5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M6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M7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M8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M9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M10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M11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M12</a:t>
                      </a:r>
                      <a:endParaRPr/>
                    </a:p>
                  </a:txBody>
                  <a:tcPr marL="34300" marR="34300" marT="34300" marB="343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45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Content">
  <p:cSld name="Bullete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3" descr="Text Placeholder 6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Light)">
  <p:cSld name="Title and Content (Light)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365759" y="0"/>
            <a:ext cx="8762891" cy="20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3A1A4"/>
              </a:buClr>
              <a:buSzPts val="700"/>
              <a:buFont typeface="Trebuchet MS"/>
              <a:buNone/>
              <a:defRPr sz="700" b="0" i="0" u="none" strike="noStrike" cap="none">
                <a:solidFill>
                  <a:srgbClr val="A3A1A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3A1A4"/>
              </a:buClr>
              <a:buSzPts val="700"/>
              <a:buFont typeface="Trebuchet MS"/>
              <a:buChar char="–"/>
              <a:defRPr sz="700" b="0" i="0" u="none" strike="noStrike" cap="none">
                <a:solidFill>
                  <a:srgbClr val="A3A1A4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3A1A4"/>
              </a:buClr>
              <a:buSzPts val="700"/>
              <a:buFont typeface="Trebuchet MS"/>
              <a:buChar char="•"/>
              <a:defRPr sz="700" b="0" i="0" u="none" strike="noStrike" cap="none">
                <a:solidFill>
                  <a:srgbClr val="A3A1A4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3A1A4"/>
              </a:buClr>
              <a:buSzPts val="700"/>
              <a:buFont typeface="Trebuchet MS"/>
              <a:buChar char="–"/>
              <a:defRPr sz="700" b="0" i="0" u="none" strike="noStrike" cap="none">
                <a:solidFill>
                  <a:srgbClr val="A3A1A4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A3A1A4"/>
              </a:buClr>
              <a:buSzPts val="700"/>
              <a:buFont typeface="Trebuchet MS"/>
              <a:buChar char="»"/>
              <a:defRPr sz="700" b="0" i="0" u="none" strike="noStrike" cap="none">
                <a:solidFill>
                  <a:srgbClr val="A3A1A4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686800" cy="45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List with Graphic">
  <p:cSld name="Bullet List with Graphic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2" descr="Picture Placeholder 4"/>
          <p:cNvSpPr>
            <a:spLocks noGrp="1"/>
          </p:cNvSpPr>
          <p:nvPr>
            <p:ph type="pic" idx="2"/>
          </p:nvPr>
        </p:nvSpPr>
        <p:spPr>
          <a:xfrm>
            <a:off x="5029200" y="683203"/>
            <a:ext cx="4114800" cy="41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60363" y="1079896"/>
            <a:ext cx="434340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Google Shape;169;p22" descr="Text Placeholder 6"/>
          <p:cNvSpPr txBox="1">
            <a:spLocks noGrp="1"/>
          </p:cNvSpPr>
          <p:nvPr>
            <p:ph type="body" idx="3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Content 0">
  <p:cSld name="Bulleted Content 0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Google Shape;27;p4" descr="Text Placeholder 6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 Background">
  <p:cSld name="Map Background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5" descr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2FC2D9"/>
              </a:gs>
            </a:gsLst>
            <a:lin ang="1764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6532" y="2398060"/>
            <a:ext cx="7574495" cy="21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 Black"/>
              <a:buNone/>
              <a:defRPr sz="3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444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 Black"/>
              <a:buChar char="–"/>
              <a:defRPr sz="3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444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 Black"/>
              <a:buChar char="•"/>
              <a:defRPr sz="3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444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 Black"/>
              <a:buChar char="–"/>
              <a:defRPr sz="3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444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 Black"/>
              <a:buChar char="»"/>
              <a:defRPr sz="3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32" name="Google Shape;32;p5" descr="Picture 3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238104" y="-141033"/>
            <a:ext cx="9627733" cy="55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•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»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•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»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">
  <p:cSld name="Title &amp; Content 0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•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–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Char char="»"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">
  <p:cSld name="Numbered Lis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352473" y="1079896"/>
            <a:ext cx="8332741" cy="316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Google Shape;45;p9" descr="Text Placeholder 6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head">
  <p:cSld name="Content with Subhead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33333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133333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33333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04800" algn="l" rtl="0">
              <a:lnSpc>
                <a:spcPct val="133333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04800" algn="l" rtl="0">
              <a:lnSpc>
                <a:spcPct val="133333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10" descr="Text Placeholder 2"/>
          <p:cNvSpPr txBox="1">
            <a:spLocks noGrp="1"/>
          </p:cNvSpPr>
          <p:nvPr>
            <p:ph type="body" idx="2"/>
          </p:nvPr>
        </p:nvSpPr>
        <p:spPr>
          <a:xfrm>
            <a:off x="463550" y="1073150"/>
            <a:ext cx="2760664" cy="2231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Google Shape;50;p10" descr="Text Placeholder 6"/>
          <p:cNvSpPr txBox="1">
            <a:spLocks noGrp="1"/>
          </p:cNvSpPr>
          <p:nvPr>
            <p:ph type="body" idx="3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 descr="Rectangle 9"/>
          <p:cNvSpPr/>
          <p:nvPr/>
        </p:nvSpPr>
        <p:spPr>
          <a:xfrm>
            <a:off x="-1" y="4856479"/>
            <a:ext cx="9155208" cy="298227"/>
          </a:xfrm>
          <a:prstGeom prst="rect">
            <a:avLst/>
          </a:prstGeom>
          <a:solidFill>
            <a:srgbClr val="4645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  <a:defRPr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 descr="TextBox 37"/>
          <p:cNvSpPr/>
          <p:nvPr/>
        </p:nvSpPr>
        <p:spPr>
          <a:xfrm>
            <a:off x="880559" y="4921739"/>
            <a:ext cx="2316480" cy="15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</a:pPr>
            <a:r>
              <a:rPr lang="en-US" sz="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CONFIDENTIAL</a:t>
            </a:r>
            <a:endParaRPr/>
          </a:p>
        </p:txBody>
      </p:sp>
      <p:cxnSp>
        <p:nvCxnSpPr>
          <p:cNvPr id="9" name="Google Shape;9;p1" descr="Straight Connector 6"/>
          <p:cNvCxnSpPr/>
          <p:nvPr/>
        </p:nvCxnSpPr>
        <p:spPr>
          <a:xfrm>
            <a:off x="813248" y="4940807"/>
            <a:ext cx="1" cy="1234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;p1" descr="Picture 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32224" y="4931433"/>
            <a:ext cx="476251" cy="1694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52473" y="1079896"/>
            <a:ext cx="8332741" cy="316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–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»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rebuchet MS"/>
              <a:buChar char="•"/>
              <a:defRPr sz="15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189309"/>
            <a:ext cx="8229600" cy="89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  <a:defRPr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sogrady/2019/07/18/language-rankings-6-19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9#technology-_-other-frameworks-libraries-and-too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odejs/Releas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ECMAScript_engin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7" Type="http://schemas.openxmlformats.org/officeDocument/2006/relationships/hyperlink" Target="https://github.com/libuv/libuv/wiki/Projects-that-use-libuv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ghul/pyuv" TargetMode="External"/><Relationship Id="rId5" Type="http://schemas.openxmlformats.org/officeDocument/2006/relationships/hyperlink" Target="http://julialang.org/" TargetMode="External"/><Relationship Id="rId4" Type="http://schemas.openxmlformats.org/officeDocument/2006/relationships/hyperlink" Target="http://luvit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.gree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angax.github.io/compat-table/esnext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js/nod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api/documentation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cma-international.org/ecma-262/6.0/" TargetMode="External"/><Relationship Id="rId13" Type="http://schemas.openxmlformats.org/officeDocument/2006/relationships/hyperlink" Target="http://kangax.github.io/compat-table/esnext/" TargetMode="External"/><Relationship Id="rId3" Type="http://schemas.openxmlformats.org/officeDocument/2006/relationships/hyperlink" Target="https://kb.epam.com/display/EUXDCC/NodeJS+Mentoring" TargetMode="External"/><Relationship Id="rId7" Type="http://schemas.openxmlformats.org/officeDocument/2006/relationships/hyperlink" Target="https://en.wikipedia.org/wiki/List_of_ECMAScript_engines" TargetMode="External"/><Relationship Id="rId12" Type="http://schemas.openxmlformats.org/officeDocument/2006/relationships/hyperlink" Target="http://node.green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en/docs/" TargetMode="External"/><Relationship Id="rId11" Type="http://schemas.openxmlformats.org/officeDocument/2006/relationships/hyperlink" Target="https://github.com/nodejs/node" TargetMode="External"/><Relationship Id="rId5" Type="http://schemas.openxmlformats.org/officeDocument/2006/relationships/hyperlink" Target="https://nodejs.org/en/download/" TargetMode="External"/><Relationship Id="rId15" Type="http://schemas.openxmlformats.org/officeDocument/2006/relationships/hyperlink" Target="https://github.com/libuv/libuv" TargetMode="External"/><Relationship Id="rId10" Type="http://schemas.openxmlformats.org/officeDocument/2006/relationships/hyperlink" Target="https://github.com/v8/v8/wiki" TargetMode="External"/><Relationship Id="rId4" Type="http://schemas.openxmlformats.org/officeDocument/2006/relationships/hyperlink" Target="https://nodejs.org/en/" TargetMode="External"/><Relationship Id="rId9" Type="http://schemas.openxmlformats.org/officeDocument/2006/relationships/hyperlink" Target="https://github.com/v8/v8" TargetMode="External"/><Relationship Id="rId14" Type="http://schemas.openxmlformats.org/officeDocument/2006/relationships/hyperlink" Target="http://libuv.or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5" name="Google Shape;175;p23" descr="Picture Placeholder 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7337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 descr="Text Placeholder 2"/>
          <p:cNvSpPr txBox="1">
            <a:spLocks noGrp="1"/>
          </p:cNvSpPr>
          <p:nvPr>
            <p:ph type="body" idx="1"/>
          </p:nvPr>
        </p:nvSpPr>
        <p:spPr>
          <a:xfrm>
            <a:off x="631825" y="2312899"/>
            <a:ext cx="6910388" cy="81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 Black"/>
              <a:buNone/>
            </a:pPr>
            <a:r>
              <a:rPr lang="en-US" sz="41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NODE.JS GLOBAL</a:t>
            </a:r>
            <a:endParaRPr/>
          </a:p>
        </p:txBody>
      </p:sp>
      <p:sp>
        <p:nvSpPr>
          <p:cNvPr id="177" name="Google Shape;177;p23" descr="Text Placeholder 3"/>
          <p:cNvSpPr txBox="1">
            <a:spLocks noGrp="1"/>
          </p:cNvSpPr>
          <p:nvPr>
            <p:ph type="body" idx="3"/>
          </p:nvPr>
        </p:nvSpPr>
        <p:spPr>
          <a:xfrm>
            <a:off x="660399" y="3340101"/>
            <a:ext cx="6488115" cy="28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18"/>
              <a:buFont typeface="Arial Black"/>
              <a:buNone/>
            </a:pPr>
            <a:r>
              <a:rPr lang="en-US" sz="121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NODE.JS INTRODUCTION</a:t>
            </a:r>
            <a:endParaRPr/>
          </a:p>
        </p:txBody>
      </p:sp>
      <p:sp>
        <p:nvSpPr>
          <p:cNvPr id="178" name="Google Shape;178;p23" descr="Text Placeholder 4"/>
          <p:cNvSpPr txBox="1">
            <a:spLocks noGrp="1"/>
          </p:cNvSpPr>
          <p:nvPr>
            <p:ph type="body" idx="4"/>
          </p:nvPr>
        </p:nvSpPr>
        <p:spPr>
          <a:xfrm>
            <a:off x="660398" y="4094614"/>
            <a:ext cx="3649664" cy="2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rebuchet MS"/>
              <a:buNone/>
            </a:pPr>
            <a:r>
              <a:rPr lang="en-US" sz="1400">
                <a:solidFill>
                  <a:schemeClr val="accent2"/>
                </a:solidFill>
              </a:rPr>
              <a:t>November</a:t>
            </a:r>
            <a:r>
              <a:rPr lang="en-US"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400">
                <a:solidFill>
                  <a:schemeClr val="accent2"/>
                </a:solidFill>
              </a:rPr>
              <a:t>2019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9" name="Google Shape;179;p23" descr="Picture Placeholder 7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 t="2892" b="2892"/>
          <a:stretch/>
        </p:blipFill>
        <p:spPr>
          <a:xfrm>
            <a:off x="627879" y="437113"/>
            <a:ext cx="1243500" cy="4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31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WHAT IS NODE.JS?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8E4BB-4C0E-462C-91F3-A3F0BDDD9CAF}"/>
              </a:ext>
            </a:extLst>
          </p:cNvPr>
          <p:cNvSpPr txBox="1"/>
          <p:nvPr/>
        </p:nvSpPr>
        <p:spPr>
          <a:xfrm>
            <a:off x="1" y="4529138"/>
            <a:ext cx="70865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 </a:t>
            </a:r>
            <a:r>
              <a:rPr lang="en-US">
                <a:hlinkClick r:id="rId3"/>
              </a:rPr>
              <a:t>https://redmonk.com/sogrady/2019/07/18/language-rankings-6-19/</a:t>
            </a:r>
            <a:endParaRPr lang="en-US"/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5CD6DC5B-B325-4CAF-BD01-B40F3812F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6" y="801887"/>
            <a:ext cx="5429249" cy="3754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31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WHAT IS NODE.JS?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8E4BB-4C0E-462C-91F3-A3F0BDDD9CAF}"/>
              </a:ext>
            </a:extLst>
          </p:cNvPr>
          <p:cNvSpPr txBox="1"/>
          <p:nvPr/>
        </p:nvSpPr>
        <p:spPr>
          <a:xfrm>
            <a:off x="1" y="4529138"/>
            <a:ext cx="90011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 </a:t>
            </a:r>
            <a:r>
              <a:rPr lang="en-US">
                <a:hlinkClick r:id="rId3"/>
              </a:rPr>
              <a:t>https://insights.stackoverflow.com/survey/2019#technology-_-other-frameworks-libraries-and-tools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DFBEFD-E658-4997-AA75-866E175DD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494" y="838462"/>
            <a:ext cx="5172075" cy="34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0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32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WHAT IS NODE.JS?</a:t>
            </a:r>
            <a:endParaRPr/>
          </a:p>
        </p:txBody>
      </p:sp>
      <p:sp>
        <p:nvSpPr>
          <p:cNvPr id="249" name="Google Shape;249;p32" descr="Content Placeholder 2"/>
          <p:cNvSpPr txBox="1">
            <a:spLocks noGrp="1"/>
          </p:cNvSpPr>
          <p:nvPr>
            <p:ph type="body" idx="1"/>
          </p:nvPr>
        </p:nvSpPr>
        <p:spPr>
          <a:xfrm>
            <a:off x="404813" y="1207912"/>
            <a:ext cx="8334374" cy="294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ea typeface="Verdana"/>
                <a:cs typeface="Verdana"/>
                <a:sym typeface="Verdana"/>
              </a:rPr>
              <a:t>Node.js ecosystem:</a:t>
            </a:r>
            <a:endParaRPr lang="en-US"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ea typeface="Verdana"/>
                <a:cs typeface="Verdana"/>
                <a:sym typeface="Verdana"/>
              </a:rPr>
              <a:t>Node.js heavily relies on modules</a:t>
            </a:r>
            <a:endParaRPr/>
          </a:p>
          <a:p>
            <a:pPr marL="213995" lvl="1" indent="-213995">
              <a:lnSpc>
                <a:spcPct val="130000"/>
              </a:lnSpc>
              <a:spcBef>
                <a:spcPts val="0"/>
              </a:spcBef>
            </a:pPr>
            <a:r>
              <a:rPr lang="en-US" sz="1400" b="0" i="0" u="none" strike="noStrike" cap="none">
                <a:solidFill>
                  <a:srgbClr val="464547"/>
                </a:solidFill>
                <a:ea typeface="Verdana"/>
                <a:cs typeface="Verdana"/>
                <a:sym typeface="Verdana"/>
              </a:rPr>
              <a:t>Libraries in Node.js are called </a:t>
            </a:r>
            <a:r>
              <a:rPr lang="en-US" sz="1400" b="0" i="0" u="none" strike="noStrike" cap="none">
                <a:solidFill>
                  <a:srgbClr val="343335"/>
                </a:solidFill>
                <a:ea typeface="Verdana"/>
                <a:cs typeface="Verdana"/>
                <a:sym typeface="Verdana"/>
              </a:rPr>
              <a:t>packages</a:t>
            </a:r>
            <a:r>
              <a:rPr lang="en-US" sz="1400" b="0" i="0" u="none" strike="noStrike" cap="none">
                <a:solidFill>
                  <a:srgbClr val="464547"/>
                </a:solidFill>
                <a:ea typeface="Verdana"/>
                <a:cs typeface="Verdana"/>
                <a:sym typeface="Verdana"/>
              </a:rPr>
              <a:t> and they can be installed differently:</a:t>
            </a:r>
            <a:r>
              <a:rPr lang="en-US">
                <a:ea typeface="Verdana"/>
                <a:cs typeface="Verdana"/>
                <a:sym typeface="Verdana"/>
              </a:rPr>
              <a:t> </a:t>
            </a:r>
            <a:endParaRPr lang="en-US">
              <a:solidFill>
                <a:schemeClr val="dk1"/>
              </a:solidFill>
              <a:ea typeface="Verdana"/>
              <a:cs typeface="Verdana"/>
            </a:endParaRPr>
          </a:p>
          <a:p>
            <a:pPr marL="213995" lvl="1" indent="-213995">
              <a:lnSpc>
                <a:spcPct val="130000"/>
              </a:lnSpc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  <a:ea typeface="Verdana"/>
                <a:cs typeface="Verdana"/>
                <a:sym typeface="Verdana"/>
              </a:rPr>
              <a:t>Sources</a:t>
            </a:r>
            <a:r>
              <a:rPr lang="en-US" sz="1400" b="0" i="0" u="none" strike="noStrike" cap="none">
                <a:solidFill>
                  <a:schemeClr val="dk1"/>
                </a:solidFill>
                <a:ea typeface="Verdana"/>
                <a:cs typeface="Verdana"/>
                <a:sym typeface="Verdana"/>
              </a:rPr>
              <a:t> of modules could be used:</a:t>
            </a:r>
            <a:endParaRPr>
              <a:solidFill>
                <a:schemeClr val="dk1"/>
              </a:solidFill>
            </a:endParaRPr>
          </a:p>
          <a:p>
            <a:pPr marL="481965" marR="0" lvl="2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ea typeface="Verdana"/>
                <a:cs typeface="Verdana"/>
                <a:sym typeface="Verdana"/>
              </a:rPr>
              <a:t>Built-in</a:t>
            </a:r>
            <a:endParaRPr>
              <a:solidFill>
                <a:schemeClr val="dk1"/>
              </a:solidFill>
            </a:endParaRPr>
          </a:p>
          <a:p>
            <a:pPr marL="481965" marR="0" lvl="2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ea typeface="Verdana"/>
                <a:cs typeface="Verdana"/>
                <a:sym typeface="Verdana"/>
              </a:rPr>
              <a:t>Custom (your files)</a:t>
            </a:r>
            <a:endParaRPr>
              <a:solidFill>
                <a:schemeClr val="dk1"/>
              </a:solidFill>
            </a:endParaRPr>
          </a:p>
          <a:p>
            <a:pPr marL="481965" marR="0" lvl="2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ea typeface="Verdana"/>
                <a:cs typeface="Verdana"/>
                <a:sym typeface="Verdana"/>
              </a:rPr>
              <a:t>Global package registry (</a:t>
            </a:r>
            <a:r>
              <a:rPr lang="en-US" sz="1400" b="0" i="0" u="none" strike="noStrike" cap="none" err="1">
                <a:solidFill>
                  <a:schemeClr val="dk1"/>
                </a:solidFill>
                <a:ea typeface="Verdana"/>
                <a:cs typeface="Verdana"/>
                <a:sym typeface="Verdana"/>
              </a:rPr>
              <a:t>npmjs</a:t>
            </a:r>
            <a:r>
              <a:rPr lang="en-US" sz="1400" b="0" i="0" u="none" strike="noStrike" cap="none">
                <a:solidFill>
                  <a:schemeClr val="dk1"/>
                </a:solidFill>
                <a:ea typeface="Verdana"/>
                <a:cs typeface="Verdana"/>
                <a:sym typeface="Verdana"/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81965" lvl="2" indent="-171450">
              <a:lnSpc>
                <a:spcPct val="130000"/>
              </a:lnSpc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  <a:ea typeface="Verdana"/>
                <a:cs typeface="Verdana"/>
              </a:rPr>
              <a:t>Private package registry</a:t>
            </a:r>
          </a:p>
          <a:p>
            <a:pPr marL="481965" lvl="2" indent="-171450">
              <a:lnSpc>
                <a:spcPct val="130000"/>
              </a:lnSpc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  <a:ea typeface="Verdana"/>
                <a:cs typeface="Verdana"/>
              </a:rPr>
              <a:t>Git repository</a:t>
            </a:r>
          </a:p>
          <a:p>
            <a:pPr marL="171450" lvl="1" indent="-171450">
              <a:lnSpc>
                <a:spcPct val="130000"/>
              </a:lnSpc>
              <a:spcBef>
                <a:spcPts val="0"/>
              </a:spcBef>
            </a:pPr>
            <a:r>
              <a:rPr lang="en-US" sz="1400" b="0" i="0" u="none" strike="noStrike" cap="none">
                <a:solidFill>
                  <a:schemeClr val="dk1"/>
                </a:solidFill>
                <a:ea typeface="Verdana"/>
                <a:cs typeface="Verdana"/>
                <a:sym typeface="Verdana"/>
              </a:rPr>
              <a:t>Package manager </a:t>
            </a:r>
            <a:r>
              <a:rPr lang="en-US">
                <a:solidFill>
                  <a:schemeClr val="dk1"/>
                </a:solidFill>
                <a:ea typeface="Verdana"/>
                <a:cs typeface="Verdana"/>
                <a:sym typeface="Verdana"/>
              </a:rPr>
              <a:t>(</a:t>
            </a:r>
            <a:r>
              <a:rPr lang="en-US" err="1">
                <a:solidFill>
                  <a:schemeClr val="dk1"/>
                </a:solidFill>
                <a:ea typeface="Verdana"/>
                <a:cs typeface="Verdana"/>
                <a:sym typeface="Verdana"/>
              </a:rPr>
              <a:t>npm</a:t>
            </a:r>
            <a:r>
              <a:rPr lang="en-US">
                <a:solidFill>
                  <a:schemeClr val="dk1"/>
                </a:solidFill>
                <a:ea typeface="Verdana"/>
                <a:cs typeface="Verdana"/>
                <a:sym typeface="Verdana"/>
              </a:rPr>
              <a:t>) </a:t>
            </a:r>
            <a:r>
              <a:rPr lang="en-US" sz="1400" b="0" i="0" u="none" strike="noStrike" cap="none">
                <a:solidFill>
                  <a:schemeClr val="dk1"/>
                </a:solidFill>
                <a:ea typeface="Verdana"/>
                <a:cs typeface="Verdana"/>
                <a:sym typeface="Verdana"/>
              </a:rPr>
              <a:t>comes bundled with Node.js </a:t>
            </a:r>
            <a:r>
              <a:rPr lang="en-US">
                <a:solidFill>
                  <a:schemeClr val="dk1"/>
                </a:solidFill>
                <a:ea typeface="Verdana"/>
                <a:cs typeface="Verdana"/>
                <a:sym typeface="Verdana"/>
              </a:rPr>
              <a:t>installation</a:t>
            </a:r>
            <a:endParaRPr lang="en-US">
              <a:solidFill>
                <a:schemeClr val="dk1"/>
              </a:solidFill>
              <a:ea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32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WHAT IS NODE.JS?</a:t>
            </a:r>
            <a:endParaRPr/>
          </a:p>
        </p:txBody>
      </p:sp>
      <p:pic>
        <p:nvPicPr>
          <p:cNvPr id="4" name="Picture 4" descr="A picture containing green, mounted&#10;&#10;Description generated with very high confidence">
            <a:extLst>
              <a:ext uri="{FF2B5EF4-FFF2-40B4-BE49-F238E27FC236}">
                <a16:creationId xmlns:a16="http://schemas.microsoft.com/office/drawing/2014/main" id="{B5267BB6-321D-4E8F-A3C1-27171CCD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06" y="964406"/>
            <a:ext cx="6466770" cy="336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D391F4-132F-4226-9994-9EA7BC530901}"/>
              </a:ext>
            </a:extLst>
          </p:cNvPr>
          <p:cNvSpPr txBox="1"/>
          <p:nvPr/>
        </p:nvSpPr>
        <p:spPr>
          <a:xfrm>
            <a:off x="142875" y="4379119"/>
            <a:ext cx="40290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4"/>
              </a:rPr>
              <a:t>https://github.com/nodejs/Release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WHAT IS NODE.JS?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336306" y="1929159"/>
            <a:ext cx="397759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600"/>
              <a:buFont typeface="Trebuchet MS"/>
              <a:buNone/>
            </a:pPr>
            <a:r>
              <a:rPr lang="en-US" sz="1600" b="1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NPM</a:t>
            </a:r>
            <a:r>
              <a:rPr lang="en-US" sz="16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package manager for JavaScript and the world’s largest software registry. Discover packages of reusable code — and assemble them in powerful new ways.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717" y="1851656"/>
            <a:ext cx="3661593" cy="142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0175" indent="-130175">
              <a:spcBef>
                <a:spcPts val="0"/>
              </a:spcBef>
            </a:pPr>
            <a:r>
              <a:rPr lang="en-US"/>
              <a:t>NPM registry contains more than 836,000 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packages</a:t>
            </a:r>
            <a:r>
              <a:rPr lang="en-US"/>
              <a:t>.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In fact, it is currently the largest package registry in the world</a:t>
            </a:r>
            <a:r>
              <a:rPr lang="en-US"/>
              <a:t>.</a:t>
            </a:r>
          </a:p>
          <a:p>
            <a:pPr marL="130175" indent="-130175">
              <a:spcBef>
                <a:spcPts val="0"/>
              </a:spcBef>
            </a:pPr>
            <a:r>
              <a:rPr lang="en-US"/>
              <a:t>97% of the code in a modern web app comes from </a:t>
            </a:r>
            <a:r>
              <a:rPr lang="en-US" err="1"/>
              <a:t>npm</a:t>
            </a:r>
            <a:endParaRPr lang="en-US"/>
          </a:p>
          <a:p>
            <a:pPr marL="130175" indent="-130175"/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ping.npmjs.com shows that the registry's services offer a </a:t>
            </a:r>
            <a:r>
              <a:rPr lang="en-US"/>
              <a:t>99.98-100.00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uptime</a:t>
            </a:r>
            <a:r>
              <a:rPr lang="en-US"/>
              <a:t> (in the past 90 days)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WHAT IS NODE.JS?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 descr="TextBox 1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37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V8: THE JAVASCRIPT ENGINE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186667" y="1753337"/>
            <a:ext cx="5078508" cy="209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r>
              <a:rPr lang="en-US"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An </a:t>
            </a:r>
            <a:r>
              <a:rPr lang="en-US" sz="1300" b="1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ECMAScript engine</a:t>
            </a:r>
            <a:r>
              <a:rPr lang="en-US"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 is a program that executes source code written in a version of the ECMAScript language standard, for example, JavaScript.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r>
              <a:rPr lang="en-US" sz="1300" b="1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Engine </a:t>
            </a:r>
            <a:r>
              <a:rPr lang="en-US"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– a program that converts JavaScript code into something the computer processor can understand. It should follow the ECMAScript standard on how the language should work and what features it should have</a:t>
            </a: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5175" y="1377377"/>
            <a:ext cx="3660309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/>
        </p:nvSpPr>
        <p:spPr>
          <a:xfrm>
            <a:off x="3036645" y="4337172"/>
            <a:ext cx="3070710" cy="4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r>
              <a:rPr lang="en-US" sz="13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Take a look at </a:t>
            </a:r>
            <a:r>
              <a:rPr lang="en-US" sz="13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list of JavaScript engines</a:t>
            </a: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 descr="TextBox 1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40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V8: THE JAVASCRIPT ENGINE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11" name="Google Shape;31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3381" y="1203072"/>
            <a:ext cx="3193410" cy="31934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/>
          <p:nvPr/>
        </p:nvSpPr>
        <p:spPr>
          <a:xfrm>
            <a:off x="383458" y="1276283"/>
            <a:ext cx="4409768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Verdana"/>
              <a:buNone/>
            </a:pPr>
            <a:r>
              <a:rPr lang="en-US" sz="1600" b="1" i="0" u="none" strike="noStrike" cap="none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V8</a:t>
            </a:r>
            <a:r>
              <a:rPr lang="en-US" sz="1600" b="0" i="0" u="none" strike="noStrike" cap="none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is Google’s open source high-performance </a:t>
            </a:r>
            <a:r>
              <a:rPr lang="en-US" sz="1600" b="1" i="0" u="none" strike="noStrike" cap="none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JavaScript engine</a:t>
            </a:r>
            <a:r>
              <a:rPr lang="en-US" sz="1600" b="0" i="0" u="none" strike="noStrike" cap="none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, written in C++ and used in Google Chrome, the open source browser from Google. It implements </a:t>
            </a:r>
            <a:r>
              <a:rPr lang="en-US" sz="1600" b="1" i="0" u="none" strike="noStrike" cap="none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ECMAScript</a:t>
            </a:r>
            <a:r>
              <a:rPr lang="en-US" sz="1600" b="0" i="0" u="none" strike="noStrike" cap="none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as specified in </a:t>
            </a:r>
            <a:r>
              <a:rPr lang="en-US" sz="1600" b="1" i="0" u="none" strike="noStrike" cap="none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ECMA-262</a:t>
            </a:r>
            <a:r>
              <a:rPr lang="en-US" sz="1600" b="0" i="0" u="none" strike="noStrike" cap="none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, and runs on Windows 7 or later, macOS 10.5+, and Linux systems that use IA-32, ARM, or MIPS processors. </a:t>
            </a:r>
            <a:endParaRPr sz="1600" b="0" i="0" u="none" strike="noStrike" cap="none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600"/>
              <a:buFont typeface="Trebuchet MS"/>
              <a:buNone/>
            </a:pPr>
            <a:endParaRPr sz="1600" b="0" i="0" u="none" strike="noStrike" cap="none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Verdana"/>
              <a:buNone/>
            </a:pPr>
            <a:r>
              <a:rPr lang="en-US" sz="1600" b="1" i="0" u="none" strike="noStrike" cap="none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V8 can run standalone, or can be embedded into any C++ application</a:t>
            </a:r>
            <a:endParaRPr sz="1600" b="1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 descr="TextBox 1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41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V8: THE JAVASCRIPT ENGINE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9" name="Google Shape;319;p41" descr="Content Placeholder 2"/>
          <p:cNvSpPr txBox="1">
            <a:spLocks noGrp="1"/>
          </p:cNvSpPr>
          <p:nvPr>
            <p:ph type="body" idx="1"/>
          </p:nvPr>
        </p:nvSpPr>
        <p:spPr>
          <a:xfrm>
            <a:off x="404813" y="1215286"/>
            <a:ext cx="8334374" cy="2194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What do we know about V8?</a:t>
            </a:r>
            <a:endParaRPr/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V8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is an open source JavaScript engine developed by Google. Its written in C++ and is used in Google Chrome Browser 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Implements latest ECMAScript standard</a:t>
            </a:r>
            <a:endParaRPr/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Node.js runs on </a:t>
            </a:r>
            <a:r>
              <a:rPr lang="en-US" sz="1400" b="1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V8</a:t>
            </a:r>
            <a:endParaRPr/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Ryan Dahl: ”Node.js is a set of bindings to the V8 JavaScript VM”</a:t>
            </a:r>
            <a:endParaRPr sz="1400" b="1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 descr="TextBox 1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41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464547"/>
              </a:buClr>
              <a:buSzPts val="2000"/>
              <a:buNone/>
            </a:pPr>
            <a:r>
              <a:rPr lang="en-US" sz="2000">
                <a:latin typeface="Arial Black"/>
                <a:ea typeface="Arial Black"/>
                <a:cs typeface="Arial Black"/>
                <a:sym typeface="Arial Black"/>
              </a:rPr>
              <a:t> LIBUV</a:t>
            </a: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2000">
                <a:latin typeface="Arial Black"/>
                <a:ea typeface="Arial Black"/>
                <a:cs typeface="Arial Black"/>
                <a:sym typeface="Arial Black"/>
              </a:rPr>
              <a:t>CROSS-PLATFORM ASYNCHRONUS I/O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9" name="Google Shape;319;p41" descr="Content Placeholder 2"/>
          <p:cNvSpPr txBox="1">
            <a:spLocks noGrp="1"/>
          </p:cNvSpPr>
          <p:nvPr>
            <p:ph type="body" idx="1"/>
          </p:nvPr>
        </p:nvSpPr>
        <p:spPr>
          <a:xfrm>
            <a:off x="404813" y="1215286"/>
            <a:ext cx="8334374" cy="2194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1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US" sz="1800" err="1"/>
              <a:t>libuv</a:t>
            </a:r>
            <a:r>
              <a:rPr lang="en-US" sz="1800" b="0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 is </a:t>
            </a:r>
            <a:r>
              <a:rPr lang="en-US" sz="1800"/>
              <a:t>a multi-platform support library with a focus on asynchronous I/O. It was primarily </a:t>
            </a:r>
            <a:r>
              <a:rPr lang="en-US" sz="1800" b="0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developed </a:t>
            </a:r>
            <a:r>
              <a:rPr lang="en-US" sz="1800"/>
              <a:t>for use </a:t>
            </a:r>
            <a:r>
              <a:rPr lang="en-US" sz="1800" b="0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by</a:t>
            </a:r>
            <a:r>
              <a:rPr lang="en-US" sz="1800"/>
              <a:t> </a:t>
            </a:r>
            <a:r>
              <a:rPr lang="en-US" sz="1800" b="0" i="0" u="none" strike="noStrike" cap="none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Node.js</a:t>
            </a:r>
            <a:r>
              <a:rPr lang="en-US" sz="1800"/>
              <a:t>, but it's also used by </a:t>
            </a:r>
            <a:r>
              <a:rPr lang="en-US" sz="1800">
                <a:hlinkClick r:id="rId4"/>
              </a:rPr>
              <a:t>Luvit</a:t>
            </a:r>
            <a:r>
              <a:rPr lang="en-US" sz="1800"/>
              <a:t>, </a:t>
            </a:r>
            <a:r>
              <a:rPr lang="en-US" sz="1800">
                <a:hlinkClick r:id="rId5"/>
              </a:rPr>
              <a:t>Julia</a:t>
            </a:r>
            <a:r>
              <a:rPr lang="en-US" sz="1800"/>
              <a:t>, </a:t>
            </a:r>
            <a:r>
              <a:rPr lang="en-US" sz="1800">
                <a:hlinkClick r:id="rId6"/>
              </a:rPr>
              <a:t>pyuv</a:t>
            </a:r>
            <a:r>
              <a:rPr lang="en-US" sz="1800"/>
              <a:t>, and </a:t>
            </a:r>
            <a:r>
              <a:rPr lang="en-US" sz="1800">
                <a:hlinkClick r:id="rId7"/>
              </a:rPr>
              <a:t>others</a:t>
            </a:r>
            <a:r>
              <a:rPr lang="en-US" sz="1800" b="0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/>
          </a:p>
          <a:p>
            <a:pPr marL="0" lvl="1" indent="0">
              <a:lnSpc>
                <a:spcPct val="130000"/>
              </a:lnSpc>
              <a:spcBef>
                <a:spcPts val="0"/>
              </a:spcBef>
              <a:buSzPts val="1800"/>
              <a:buNone/>
            </a:pPr>
            <a:endParaRPr lang="en-US" sz="1800"/>
          </a:p>
          <a:p>
            <a:pPr marL="0" lvl="1" indent="0">
              <a:lnSpc>
                <a:spcPct val="130000"/>
              </a:lnSpc>
              <a:spcBef>
                <a:spcPts val="0"/>
              </a:spcBef>
              <a:buSzPts val="1800"/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976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4" descr="Content Placeholder 2"/>
          <p:cNvSpPr txBox="1">
            <a:spLocks noGrp="1"/>
          </p:cNvSpPr>
          <p:nvPr>
            <p:ph type="body" idx="1"/>
          </p:nvPr>
        </p:nvSpPr>
        <p:spPr>
          <a:xfrm>
            <a:off x="360363" y="1079898"/>
            <a:ext cx="8329611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&amp; Prerequisites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Node.js 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V8: The JavaScript Engine</a:t>
            </a:r>
            <a:endParaRPr/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The Node Core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&amp; launch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Node.js &amp; ECMAScript 2015/ESNext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Sources &amp; Docs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&amp; Q&amp;A</a:t>
            </a:r>
            <a:endParaRPr/>
          </a:p>
        </p:txBody>
      </p:sp>
      <p:sp>
        <p:nvSpPr>
          <p:cNvPr id="186" name="Google Shape;186;p24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AGENDA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 descr="TextBox 1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41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464547"/>
              </a:buClr>
              <a:buSzPts val="2000"/>
              <a:buNone/>
            </a:pPr>
            <a:r>
              <a:rPr lang="en-US" sz="2000">
                <a:latin typeface="Arial Black"/>
                <a:ea typeface="Arial Black"/>
                <a:cs typeface="Arial Black"/>
                <a:sym typeface="Arial Black"/>
              </a:rPr>
              <a:t> LIBUV</a:t>
            </a: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2000">
                <a:latin typeface="Arial Black"/>
                <a:ea typeface="Arial Black"/>
                <a:cs typeface="Arial Black"/>
                <a:sym typeface="Arial Black"/>
              </a:rPr>
              <a:t>CROSS-PLATFORM ASYNCHRONUS I/O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9" name="Google Shape;319;p41" descr="Content Placeholder 2"/>
          <p:cNvSpPr txBox="1">
            <a:spLocks noGrp="1"/>
          </p:cNvSpPr>
          <p:nvPr>
            <p:ph type="body" idx="1"/>
          </p:nvPr>
        </p:nvSpPr>
        <p:spPr>
          <a:xfrm>
            <a:off x="404813" y="929536"/>
            <a:ext cx="8334374" cy="358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Full-featured event loop backed </a:t>
            </a:r>
            <a:r>
              <a:rPr lang="en-US" b="0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by</a:t>
            </a:r>
            <a:r>
              <a:rPr lang="en-US"/>
              <a:t> </a:t>
            </a:r>
            <a:r>
              <a:rPr lang="en-US" err="1"/>
              <a:t>epoll</a:t>
            </a:r>
            <a:r>
              <a:rPr lang="en-US"/>
              <a:t>, </a:t>
            </a:r>
            <a:r>
              <a:rPr lang="en-US" err="1"/>
              <a:t>kqueue</a:t>
            </a:r>
            <a:r>
              <a:rPr lang="en-US"/>
              <a:t>, IOCP, event ports</a:t>
            </a:r>
            <a:r>
              <a:rPr lang="en-US" b="0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/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Asynchronous TCP and UDP sockets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Asynchronous DNS resolution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Asynchronous file and file system operations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File system events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ANSI escape code controlled TTY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IPC with socket sharing, using Unix domain sockets or named pipes (Windows)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Child processes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Thread pool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Signal handling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High resolution clock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US"/>
              <a:t>Threading and synchronization primitives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5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 descr="TextBox 1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41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464547"/>
              </a:buClr>
              <a:buSzPts val="2000"/>
              <a:buNone/>
            </a:pPr>
            <a:r>
              <a:rPr lang="en-US" sz="2000">
                <a:latin typeface="Arial Black"/>
                <a:ea typeface="Arial Black"/>
                <a:cs typeface="Arial Black"/>
                <a:sym typeface="Arial Black"/>
              </a:rPr>
              <a:t> NODEJS: LIBUV + V8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" name="Picture 4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id="{3E8CBC65-AAA4-4EED-B180-C282DC436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6" y="1034770"/>
            <a:ext cx="8753802" cy="34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 descr="TextBox 1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22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45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THE NODE CORE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8" name="Google Shape;348;p45" descr="Content Placeholder 2"/>
          <p:cNvSpPr txBox="1">
            <a:spLocks noGrp="1"/>
          </p:cNvSpPr>
          <p:nvPr>
            <p:ph type="body" idx="1"/>
          </p:nvPr>
        </p:nvSpPr>
        <p:spPr>
          <a:xfrm>
            <a:off x="486338" y="1368905"/>
            <a:ext cx="8334374" cy="260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1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What Does JavaScript Need to Manage a Server?</a:t>
            </a:r>
            <a:endParaRPr/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Ways to organize code into reusable pieces </a:t>
            </a:r>
            <a:endParaRPr/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Ways to deal with files</a:t>
            </a:r>
            <a:endParaRPr/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Ways to deal with databases</a:t>
            </a:r>
            <a:endParaRPr sz="1400" b="1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The ability to communicate over the internet</a:t>
            </a:r>
            <a:endParaRPr/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The ability to accept requests and send responses</a:t>
            </a:r>
            <a:endParaRPr/>
          </a:p>
          <a:p>
            <a:pPr marL="214313" marR="0" lvl="1" indent="-214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A way to deal with work that takes a long time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50"/>
          <p:cNvSpPr txBox="1">
            <a:spLocks noGrp="1"/>
          </p:cNvSpPr>
          <p:nvPr>
            <p:ph type="body" idx="1"/>
          </p:nvPr>
        </p:nvSpPr>
        <p:spPr>
          <a:xfrm>
            <a:off x="360363" y="1079898"/>
            <a:ext cx="364013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In order to get Node.js you should:</a:t>
            </a:r>
            <a:endParaRPr/>
          </a:p>
          <a:p>
            <a:pPr marL="130302" marR="0" lvl="0" indent="-130302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Go to the official website and download the executable installer: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https://nodejs.org/en/download/</a:t>
            </a:r>
            <a:endParaRPr/>
          </a:p>
          <a:p>
            <a:pPr marL="130302" marR="0" lvl="0" indent="-130302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Or Install it from CLI via “homebrew”, “nvm”, etc.</a:t>
            </a:r>
            <a:endParaRPr/>
          </a:p>
          <a:p>
            <a:pPr marL="130302" marR="0" lvl="0" indent="-130302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And check the installed version with commands: </a:t>
            </a:r>
            <a:r>
              <a:rPr lang="en-US" sz="1600" b="1" i="1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node -v </a:t>
            </a:r>
            <a:r>
              <a:rPr lang="en-US" sz="16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1600" b="1" i="1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npm -v</a:t>
            </a:r>
            <a:endParaRPr sz="1600" b="1" i="1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7" name="Google Shape;387;p50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INSTALL AND LAUNCH</a:t>
            </a:r>
            <a:endParaRPr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1BE2EC-3382-43EF-8A64-A187F9400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072" y="1083830"/>
            <a:ext cx="4993481" cy="30115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24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INSTALL AND LAUNCH</a:t>
            </a:r>
            <a:endParaRPr/>
          </a:p>
        </p:txBody>
      </p:sp>
      <p:pic>
        <p:nvPicPr>
          <p:cNvPr id="2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27CCA5A5-031F-404C-8F7D-70730F6B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876" y="958301"/>
            <a:ext cx="5395317" cy="32179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25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284163" y="1505956"/>
            <a:ext cx="3335337" cy="218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To launch the Node.js CLI</a:t>
            </a:r>
            <a:endParaRPr/>
          </a:p>
          <a:p>
            <a:pPr marL="130302" marR="0" lvl="0" indent="-130302" algn="just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Open the terminal (PowerShell) window</a:t>
            </a:r>
            <a:endParaRPr/>
          </a:p>
          <a:p>
            <a:pPr marL="130302" marR="0" lvl="0" indent="-130302" algn="just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Type </a:t>
            </a:r>
            <a:r>
              <a:rPr lang="en-US" sz="1600" b="1" i="1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node </a:t>
            </a:r>
            <a:r>
              <a:rPr lang="en-US" sz="16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to get into the REPL</a:t>
            </a:r>
            <a:endParaRPr/>
          </a:p>
          <a:p>
            <a:pPr marL="130302" marR="0" lvl="0" indent="-130302" algn="just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Check any command</a:t>
            </a:r>
            <a:endParaRPr sz="16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INSTALL AND LAUNCH</a:t>
            </a:r>
            <a:endParaRPr/>
          </a:p>
        </p:txBody>
      </p:sp>
      <p:pic>
        <p:nvPicPr>
          <p:cNvPr id="403" name="Google Shape;40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9616" y="1432745"/>
            <a:ext cx="4935017" cy="23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26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54"/>
          <p:cNvSpPr txBox="1">
            <a:spLocks noGrp="1"/>
          </p:cNvSpPr>
          <p:nvPr>
            <p:ph type="body" idx="1"/>
          </p:nvPr>
        </p:nvSpPr>
        <p:spPr>
          <a:xfrm>
            <a:off x="585021" y="2210198"/>
            <a:ext cx="8329612" cy="86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0175" marR="0" lvl="0" indent="-1301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To check any feature availability per version - simply go to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http://node.green/</a:t>
            </a:r>
            <a:endParaRPr lang="en-US">
              <a:solidFill>
                <a:schemeClr val="hlink"/>
              </a:solidFill>
            </a:endParaRPr>
          </a:p>
          <a:p>
            <a:pPr marL="130175" marR="0" lvl="0" indent="-130175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To check any </a:t>
            </a:r>
            <a:r>
              <a:rPr lang="en-US" sz="1400" b="0" i="0" u="none" strike="noStrike" cap="none" err="1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ESNext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feature availability -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http://kangax.github.io/compat-table/esnext/</a:t>
            </a:r>
            <a:endParaRPr sz="1400" b="0" i="0" u="sng" strike="noStrike" cap="none">
              <a:solidFill>
                <a:schemeClr val="hlink"/>
              </a:solidFill>
              <a:latin typeface="Trebuchet MS"/>
              <a:ea typeface="Trebuchet MS"/>
              <a:cs typeface="Trebuchet MS"/>
              <a:hlinkClick r:id="rId4"/>
            </a:endParaRPr>
          </a:p>
        </p:txBody>
      </p:sp>
      <p:sp>
        <p:nvSpPr>
          <p:cNvPr id="417" name="Google Shape;417;p54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NODE.JS AND ECMAScript 2015 / ESNEXT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27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body" idx="1"/>
          </p:nvPr>
        </p:nvSpPr>
        <p:spPr>
          <a:xfrm>
            <a:off x="1994297" y="2311798"/>
            <a:ext cx="5155406" cy="698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0302" marR="0" lvl="0" indent="-13030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Official Node.js repository: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https://github.com/nodejs/node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0302" marR="0" lvl="0" indent="-130302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Official Node.js Documentation set: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NodeJS.org</a:t>
            </a:r>
            <a:r>
              <a:rPr lang="en-US" sz="1400" b="0" i="0" u="none" strike="noStrike" cap="none">
                <a:solidFill>
                  <a:srgbClr val="51B5C4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SOURCES AND DOCS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28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7" name="Google Shape;437;p57"/>
          <p:cNvSpPr txBox="1">
            <a:spLocks noGrp="1"/>
          </p:cNvSpPr>
          <p:nvPr>
            <p:ph type="body" idx="2"/>
          </p:nvPr>
        </p:nvSpPr>
        <p:spPr>
          <a:xfrm>
            <a:off x="0" y="-1712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SUMMARY AND Q&amp;A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38" name="Google Shape;438;p57" descr="https://s3.amazonaws.com/media-p.slid.es/uploads/162473/images/1428739/Linkedin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905" y="2714383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7" descr="https://s3.amazonaws.com/media-p.slid.es/uploads/162473/images/1428741/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43375"/>
            <a:ext cx="2952220" cy="157451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7" descr="https://s3.amazonaws.com/media-p.slid.es/uploads/162473/images/1428742/New_Walmart_Logo.svg"/>
          <p:cNvSpPr/>
          <p:nvPr/>
        </p:nvSpPr>
        <p:spPr>
          <a:xfrm>
            <a:off x="0" y="147348"/>
            <a:ext cx="157452" cy="15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1" name="Google Shape;441;p57" descr="https://s3.amazonaws.com/media-p.slid.es/uploads/162473/images/1428744/paypal_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5365" y="1859100"/>
            <a:ext cx="2715871" cy="93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7" descr="https://s3.amazonaws.com/media-p.slid.es/uploads/162473/images/1428753/SL_Logo_Horizontal_RGB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02408" y="2137095"/>
            <a:ext cx="3299854" cy="880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7" descr="https://s3.amazonaws.com/media-p.slid.es/uploads/162473/images/1428754/yahoo_logo_large-100044514-large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3605" y="3151250"/>
            <a:ext cx="2336336" cy="89271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7" descr="https://s3.amazonaws.com/media-p.slid.es/uploads/162473/images/1428742/New_Walmart_Logo.svg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57"/>
          <p:cNvSpPr txBox="1"/>
          <p:nvPr/>
        </p:nvSpPr>
        <p:spPr>
          <a:xfrm>
            <a:off x="304800" y="878221"/>
            <a:ext cx="3450623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Companies using Node.js</a:t>
            </a:r>
            <a:endParaRPr sz="1800" b="1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46" name="Google Shape;446;p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25323" y="2893591"/>
            <a:ext cx="2626244" cy="196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29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2" name="Google Shape;452;p58"/>
          <p:cNvSpPr txBox="1">
            <a:spLocks noGrp="1"/>
          </p:cNvSpPr>
          <p:nvPr>
            <p:ph type="body" idx="2"/>
          </p:nvPr>
        </p:nvSpPr>
        <p:spPr>
          <a:xfrm>
            <a:off x="0" y="-1712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SUMMARY AND Q&amp;A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3" name="Google Shape;453;p58" descr="https://s3.amazonaws.com/media-p.slid.es/uploads/162473/images/1428742/New_Walmart_Logo.svg"/>
          <p:cNvSpPr/>
          <p:nvPr/>
        </p:nvSpPr>
        <p:spPr>
          <a:xfrm>
            <a:off x="0" y="147348"/>
            <a:ext cx="157452" cy="15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4" name="Google Shape;454;p58" descr="https://s3.amazonaws.com/media-p.slid.es/uploads/162473/images/1428742/New_Walmart_Logo.svg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300"/>
              <a:buFont typeface="Trebuchet MS"/>
              <a:buNone/>
            </a:pPr>
            <a:endParaRPr sz="13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5" name="Google Shape;455;p58"/>
          <p:cNvSpPr txBox="1"/>
          <p:nvPr/>
        </p:nvSpPr>
        <p:spPr>
          <a:xfrm>
            <a:off x="304800" y="878221"/>
            <a:ext cx="3591687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1800"/>
              <a:buFont typeface="Verdana"/>
              <a:buNone/>
            </a:pPr>
            <a:r>
              <a:rPr lang="en-US" sz="1800" b="1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Node.js hosting companies</a:t>
            </a:r>
            <a:endParaRPr sz="1800" b="1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56" name="Google Shape;456;p58"/>
          <p:cNvPicPr preferRelativeResize="0"/>
          <p:nvPr/>
        </p:nvPicPr>
        <p:blipFill/>
        <p:spPr>
          <a:xfrm>
            <a:off x="5589639" y="1811442"/>
            <a:ext cx="2949678" cy="92300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57" name="Google Shape;45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76322"/>
            <a:ext cx="3138129" cy="1569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374948"/>
            <a:ext cx="4063658" cy="1148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9375" y="1745173"/>
            <a:ext cx="2220861" cy="145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1971482"/>
            <a:ext cx="2946240" cy="110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5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INTRODUCTION &amp; PREREQUISITES 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67988" y="825906"/>
            <a:ext cx="5073807" cy="394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40000"/>
              </a:lnSpc>
              <a:buClr>
                <a:srgbClr val="908E90"/>
              </a:buClr>
              <a:buSzPts val="1300"/>
            </a:pPr>
            <a:r>
              <a:rPr lang="en-US" sz="1300" b="1">
                <a:solidFill>
                  <a:srgbClr val="464547"/>
                </a:solidFill>
                <a:latin typeface="Trebuchet MS"/>
              </a:rPr>
              <a:t>Module 1: Module 1. Basics. Node.js fundamental theory</a:t>
            </a:r>
            <a:endParaRPr lang="en-US"/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Node.js Introduction. Modules. NPM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Events and Event Loop. Async Development Introduction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Filesystem and Streams</a:t>
            </a:r>
          </a:p>
          <a:p>
            <a:pPr>
              <a:lnSpc>
                <a:spcPct val="140000"/>
              </a:lnSpc>
              <a:buClr>
                <a:srgbClr val="908E90"/>
              </a:buClr>
              <a:buSzPts val="1300"/>
            </a:pPr>
            <a:r>
              <a:rPr lang="en-US" sz="1300" b="1">
                <a:solidFill>
                  <a:srgbClr val="464547"/>
                </a:solidFill>
                <a:latin typeface="Trebuchet MS"/>
              </a:rPr>
              <a:t>Module 2: In-memory CRUD REST service with validation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Handling HTTP and WebSocket Protocol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Middleware. Frameworks. Validation</a:t>
            </a:r>
          </a:p>
          <a:p>
            <a:pPr>
              <a:lnSpc>
                <a:spcPct val="140000"/>
              </a:lnSpc>
              <a:buClr>
                <a:srgbClr val="908E90"/>
              </a:buClr>
              <a:buSzPts val="1300"/>
            </a:pPr>
            <a:r>
              <a:rPr lang="en-US" sz="1300" b="1">
                <a:solidFill>
                  <a:srgbClr val="464547"/>
                </a:solidFill>
                <a:latin typeface="Trebuchet MS"/>
              </a:rPr>
              <a:t>Module 3: PostgreSQL and layered architecture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Layered Style Guides. Back-End Patterns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SQL Databases. ORM</a:t>
            </a:r>
          </a:p>
          <a:p>
            <a:pPr>
              <a:lnSpc>
                <a:spcPct val="140000"/>
              </a:lnSpc>
              <a:buClr>
                <a:srgbClr val="908E90"/>
              </a:buClr>
              <a:buSzPts val="1300"/>
            </a:pPr>
            <a:r>
              <a:rPr lang="en-US" sz="1300" b="1">
                <a:solidFill>
                  <a:srgbClr val="464547"/>
                </a:solidFill>
                <a:latin typeface="Trebuchet MS"/>
              </a:rPr>
              <a:t>Module 4: Second entity and many-to-many relationships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NoSQL Databases. ODM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Asynchronous Network API</a:t>
            </a:r>
            <a:endParaRPr lang="en-US"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8090" y="699516"/>
            <a:ext cx="24386" cy="41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3154" y="989189"/>
            <a:ext cx="2089460" cy="18504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5492931" y="3129332"/>
            <a:ext cx="353417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40"/>
              <a:buFont typeface="Trebuchet MS"/>
              <a:buNone/>
            </a:pPr>
            <a:r>
              <a:rPr lang="en-US" sz="1600" b="0" i="0" u="none" strike="noStrike" cap="non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All lectures will be conducted twice in two languages (</a:t>
            </a:r>
            <a:r>
              <a:rPr lang="en-US" sz="1600" b="0" i="0" u="none" strike="noStrike" cap="none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RU/ENG</a:t>
            </a:r>
            <a:r>
              <a:rPr lang="en-US" sz="1600" b="0" i="0" u="none" strike="noStrike" cap="non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240"/>
              <a:buFont typeface="Trebuchet MS"/>
              <a:buNone/>
            </a:pPr>
            <a:endParaRPr sz="1600" b="0" i="0" u="none" strike="noStrike" cap="none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40"/>
              <a:buFont typeface="Trebuchet MS"/>
              <a:buNone/>
            </a:pPr>
            <a:r>
              <a:rPr lang="en-US" sz="1600" b="0" i="0" u="none" strike="noStrike" cap="non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All lectures will be recorded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240"/>
              <a:buFont typeface="Trebuchet MS"/>
              <a:buNone/>
            </a:pPr>
            <a:endParaRPr sz="1600" b="0" i="0" u="none" strike="noStrike" cap="none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40"/>
              <a:buFont typeface="Trebuchet MS"/>
              <a:buNone/>
            </a:pPr>
            <a:r>
              <a:rPr lang="en-US" sz="1600" b="0" i="0" u="none" strike="noStrike" cap="non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RU start: </a:t>
            </a:r>
            <a:r>
              <a:rPr lang="en-US" sz="1600" b="0" i="0" u="none" strike="noStrike" cap="none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9 am </a:t>
            </a:r>
            <a:r>
              <a:rPr lang="en-US" sz="1600" b="0" i="0" u="none" strike="noStrike" cap="non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/ EN start: </a:t>
            </a:r>
            <a:r>
              <a:rPr lang="en-US" sz="1600" b="0" i="0" u="none" strike="noStrike" cap="none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2 pm + 1d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240"/>
              <a:buFont typeface="Trebuchet MS"/>
              <a:buNone/>
            </a:pPr>
            <a:endParaRPr sz="1600" b="0" i="0" u="none" strike="noStrike" cap="none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9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30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59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SUMMARY Q&amp;A</a:t>
            </a:r>
            <a:endParaRPr/>
          </a:p>
        </p:txBody>
      </p:sp>
      <p:sp>
        <p:nvSpPr>
          <p:cNvPr id="467" name="Google Shape;467;p59"/>
          <p:cNvSpPr txBox="1">
            <a:spLocks noGrp="1"/>
          </p:cNvSpPr>
          <p:nvPr>
            <p:ph type="body" idx="1"/>
          </p:nvPr>
        </p:nvSpPr>
        <p:spPr>
          <a:xfrm>
            <a:off x="360363" y="1079500"/>
            <a:ext cx="8366428" cy="33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Useful links:</a:t>
            </a:r>
            <a:endParaRPr sz="1800" b="1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0302" marR="0" lvl="0" indent="-130302" algn="just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Node.js mentoring program on KB</a:t>
            </a:r>
            <a:endParaRPr sz="1400" b="0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0302" marR="0" lvl="0" indent="-130302" algn="just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Node.js official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website </a:t>
            </a: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(visit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download</a:t>
            </a: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documentation</a:t>
            </a: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 pages)</a:t>
            </a:r>
            <a:endParaRPr/>
          </a:p>
          <a:p>
            <a:pPr marL="130302" marR="0" lvl="0" indent="-130302" algn="just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List of JavaScript engines</a:t>
            </a:r>
            <a:endParaRPr sz="1400" b="0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0302" marR="0" lvl="0" indent="-130302" algn="just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ECMAScript specification</a:t>
            </a:r>
            <a:endParaRPr sz="1400" b="0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0302" marR="0" lvl="0" indent="-130302" algn="just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V8 source code</a:t>
            </a:r>
            <a:r>
              <a:rPr lang="en-US" sz="140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0"/>
              </a:rPr>
              <a:t>V8 Wiki</a:t>
            </a:r>
            <a:endParaRPr sz="1400" b="0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0302" marR="0" lvl="0" indent="-130302" algn="just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1"/>
              </a:rPr>
              <a:t>Node.js source code</a:t>
            </a:r>
            <a:endParaRPr sz="1400" b="0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7271" marR="0" lvl="0" indent="-117271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•"/>
            </a:pPr>
            <a:r>
              <a:rPr lang="en-US" sz="126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2"/>
              </a:rPr>
              <a:t>Node green</a:t>
            </a:r>
            <a:r>
              <a:rPr lang="en-US" sz="126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 (for monitoring ECMAScript features support) and </a:t>
            </a:r>
            <a:r>
              <a:rPr lang="en-US" sz="126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3"/>
              </a:rPr>
              <a:t>Kangax compat-able</a:t>
            </a:r>
            <a:r>
              <a:rPr lang="en-US" sz="126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 (for ES Next)</a:t>
            </a:r>
            <a:endParaRPr/>
          </a:p>
          <a:p>
            <a:pPr marL="117271" marR="0" lvl="0" indent="-117271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•"/>
            </a:pPr>
            <a:r>
              <a:rPr lang="en-US" sz="126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Libuv </a:t>
            </a:r>
            <a:r>
              <a:rPr lang="en-US" sz="126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4"/>
              </a:rPr>
              <a:t>website </a:t>
            </a:r>
            <a:r>
              <a:rPr lang="en-US" sz="1260" b="0" i="0" u="none" strike="noStrike" cap="none">
                <a:solidFill>
                  <a:srgbClr val="464547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126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5"/>
              </a:rPr>
              <a:t>GitHub</a:t>
            </a:r>
            <a:endParaRPr sz="1400" b="0" i="0" u="none" strike="noStrike" cap="none">
              <a:solidFill>
                <a:srgbClr val="4645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" descr="TextBox 12"/>
          <p:cNvSpPr txBox="1">
            <a:spLocks noGrp="1"/>
          </p:cNvSpPr>
          <p:nvPr>
            <p:ph type="sldNum" idx="12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31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3" name="Google Shape;473;p60" descr="Text Placeholder 1"/>
          <p:cNvSpPr txBox="1">
            <a:spLocks noGrp="1"/>
          </p:cNvSpPr>
          <p:nvPr>
            <p:ph type="body" idx="1"/>
          </p:nvPr>
        </p:nvSpPr>
        <p:spPr>
          <a:xfrm>
            <a:off x="626532" y="2398060"/>
            <a:ext cx="7574494" cy="21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 Black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NODE.JS GLOBAL</a:t>
            </a:r>
            <a:endParaRPr/>
          </a:p>
        </p:txBody>
      </p:sp>
      <p:sp>
        <p:nvSpPr>
          <p:cNvPr id="474" name="Google Shape;474;p60" descr="Title 2"/>
          <p:cNvSpPr txBox="1">
            <a:spLocks noGrp="1"/>
          </p:cNvSpPr>
          <p:nvPr>
            <p:ph type="title" idx="4294967295"/>
          </p:nvPr>
        </p:nvSpPr>
        <p:spPr>
          <a:xfrm>
            <a:off x="626532" y="3768725"/>
            <a:ext cx="5962651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8"/>
              <a:buFont typeface="Arial Black"/>
              <a:buNone/>
            </a:pPr>
            <a:r>
              <a:rPr lang="en-US" sz="112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NODE.JS INTRODUCTION</a:t>
            </a:r>
            <a:br>
              <a:rPr lang="en-US" sz="112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112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BY</a:t>
            </a:r>
            <a:br>
              <a:rPr lang="en-US" sz="112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112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YEVHEN NEZHUTA </a:t>
            </a:r>
            <a:br>
              <a:rPr lang="en-US" sz="112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1128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PAVEL AURAMENKA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5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INTRODUCTION &amp; PREREQUISITES 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67988" y="825906"/>
            <a:ext cx="5073807" cy="394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40000"/>
              </a:lnSpc>
              <a:buClr>
                <a:srgbClr val="908E90"/>
              </a:buClr>
              <a:buSzPts val="1300"/>
            </a:pPr>
            <a:r>
              <a:rPr lang="en-US" sz="1300" b="1">
                <a:solidFill>
                  <a:srgbClr val="464547"/>
                </a:solidFill>
                <a:latin typeface="Trebuchet MS"/>
              </a:rPr>
              <a:t>Module 5: Logging and error handling</a:t>
            </a:r>
            <a:endParaRPr lang="en-US"/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Logging. Error Handling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Command Line. Debugging</a:t>
            </a:r>
          </a:p>
          <a:p>
            <a:pPr>
              <a:lnSpc>
                <a:spcPct val="140000"/>
              </a:lnSpc>
              <a:buClr>
                <a:srgbClr val="908E90"/>
              </a:buClr>
              <a:buSzPts val="1300"/>
            </a:pPr>
            <a:r>
              <a:rPr lang="en-US" sz="1300" b="1">
                <a:solidFill>
                  <a:srgbClr val="464547"/>
                </a:solidFill>
                <a:latin typeface="Trebuchet MS"/>
              </a:rPr>
              <a:t>Module 6: JWT authorization and CORS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Authorization. Security. CORS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Deploy and Tools</a:t>
            </a:r>
          </a:p>
          <a:p>
            <a:pPr>
              <a:lnSpc>
                <a:spcPct val="140000"/>
              </a:lnSpc>
              <a:buClr>
                <a:srgbClr val="908E90"/>
              </a:buClr>
              <a:buSzPts val="1300"/>
            </a:pPr>
            <a:r>
              <a:rPr lang="en-US" sz="1300" b="1">
                <a:solidFill>
                  <a:srgbClr val="464547"/>
                </a:solidFill>
                <a:latin typeface="Trebuchet MS"/>
              </a:rPr>
              <a:t>Module 7: Unit tests and config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Node.js Testing Experience</a:t>
            </a:r>
          </a:p>
          <a:p>
            <a:pPr marL="285750" indent="-285750">
              <a:lnSpc>
                <a:spcPct val="140000"/>
              </a:lnSpc>
              <a:buClr>
                <a:srgbClr val="908E90"/>
              </a:buClr>
              <a:buSzPts val="1300"/>
              <a:buChar char="•"/>
            </a:pPr>
            <a:r>
              <a:rPr lang="en-US" sz="1300">
                <a:solidFill>
                  <a:srgbClr val="464547"/>
                </a:solidFill>
                <a:latin typeface="Trebuchet MS"/>
              </a:rPr>
              <a:t>Swagger. Docs</a:t>
            </a:r>
          </a:p>
          <a:p>
            <a:pPr>
              <a:lnSpc>
                <a:spcPct val="140000"/>
              </a:lnSpc>
              <a:buClr>
                <a:srgbClr val="908E90"/>
              </a:buClr>
              <a:buSzPts val="1300"/>
            </a:pPr>
            <a:r>
              <a:rPr lang="en-US" sz="1300" b="1">
                <a:solidFill>
                  <a:srgbClr val="464547"/>
                </a:solidFill>
                <a:latin typeface="Trebuchet MS"/>
              </a:rPr>
              <a:t>Module 8: Serverless Architecture with AWS</a:t>
            </a:r>
          </a:p>
          <a:p>
            <a:pPr>
              <a:lnSpc>
                <a:spcPct val="140000"/>
              </a:lnSpc>
              <a:buClr>
                <a:srgbClr val="908E90"/>
              </a:buClr>
              <a:buSzPts val="1300"/>
            </a:pPr>
            <a:r>
              <a:rPr lang="en-US" sz="1300" b="1">
                <a:solidFill>
                  <a:srgbClr val="464547"/>
                </a:solidFill>
                <a:latin typeface="Trebuchet MS"/>
              </a:rPr>
              <a:t>Module 9: </a:t>
            </a:r>
            <a:r>
              <a:rPr lang="en-US" sz="1300" b="1" err="1">
                <a:solidFill>
                  <a:srgbClr val="464547"/>
                </a:solidFill>
                <a:latin typeface="Trebuchet MS"/>
              </a:rPr>
              <a:t>Dockerization</a:t>
            </a:r>
            <a:r>
              <a:rPr lang="en-US" sz="1300" b="1">
                <a:solidFill>
                  <a:srgbClr val="464547"/>
                </a:solidFill>
                <a:latin typeface="Trebuchet MS"/>
              </a:rPr>
              <a:t> (How to Use Containers)</a:t>
            </a:r>
          </a:p>
          <a:p>
            <a:pPr>
              <a:lnSpc>
                <a:spcPct val="140000"/>
              </a:lnSpc>
              <a:buClr>
                <a:srgbClr val="908E90"/>
              </a:buClr>
              <a:buSzPts val="1300"/>
            </a:pPr>
            <a:endParaRPr lang="en-US" sz="1300">
              <a:latin typeface="Trebuchet MS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8090" y="699516"/>
            <a:ext cx="24386" cy="41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3154" y="989189"/>
            <a:ext cx="2089460" cy="18504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5492931" y="3129332"/>
            <a:ext cx="353417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40"/>
              <a:buFont typeface="Trebuchet MS"/>
              <a:buNone/>
            </a:pPr>
            <a:r>
              <a:rPr lang="en-US" sz="1600" b="0" i="0" u="none" strike="noStrike" cap="non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All lectures will be conducted twice in two languages (</a:t>
            </a:r>
            <a:r>
              <a:rPr lang="en-US" sz="1600" b="0" i="0" u="none" strike="noStrike" cap="none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RU/ENG</a:t>
            </a:r>
            <a:r>
              <a:rPr lang="en-US" sz="1600" b="0" i="0" u="none" strike="noStrike" cap="non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240"/>
              <a:buFont typeface="Trebuchet MS"/>
              <a:buNone/>
            </a:pPr>
            <a:endParaRPr sz="1600" b="0" i="0" u="none" strike="noStrike" cap="none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40"/>
              <a:buFont typeface="Trebuchet MS"/>
              <a:buNone/>
            </a:pPr>
            <a:r>
              <a:rPr lang="en-US" sz="1600" b="0" i="0" u="none" strike="noStrike" cap="non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All lectures will be recorded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240"/>
              <a:buFont typeface="Trebuchet MS"/>
              <a:buNone/>
            </a:pPr>
            <a:endParaRPr sz="1600" b="0" i="0" u="none" strike="noStrike" cap="none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40"/>
              <a:buFont typeface="Trebuchet MS"/>
              <a:buNone/>
            </a:pPr>
            <a:r>
              <a:rPr lang="en-US" sz="1600" b="0" i="0" u="none" strike="noStrike" cap="non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RU start: </a:t>
            </a:r>
            <a:r>
              <a:rPr lang="en-US" sz="1600" b="0" i="0" u="none" strike="noStrike" cap="none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9 am </a:t>
            </a:r>
            <a:r>
              <a:rPr lang="en-US" sz="1600" b="0" i="0" u="none" strike="noStrike" cap="non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/ EN start: </a:t>
            </a:r>
            <a:r>
              <a:rPr lang="en-US" sz="1600" b="0" i="0" u="none" strike="noStrike" cap="none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2 pm + 1d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240"/>
              <a:buFont typeface="Trebuchet MS"/>
              <a:buNone/>
            </a:pPr>
            <a:endParaRPr sz="1600" b="0" i="0" u="none" strike="noStrike" cap="none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7202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26" descr="Content Placeholder 2"/>
          <p:cNvSpPr txBox="1">
            <a:spLocks noGrp="1"/>
          </p:cNvSpPr>
          <p:nvPr>
            <p:ph type="body" idx="1"/>
          </p:nvPr>
        </p:nvSpPr>
        <p:spPr>
          <a:xfrm>
            <a:off x="360363" y="1079898"/>
            <a:ext cx="8329611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Prerequisites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Core concepts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ES6</a:t>
            </a:r>
            <a:r>
              <a:rPr lang="en-US"/>
              <a:t>+</a:t>
            </a:r>
            <a:endParaRPr lang="en-US" u="sng">
              <a:solidFill>
                <a:schemeClr val="hlink"/>
              </a:solidFill>
            </a:endParaRPr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Attitude and dedication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&amp; tools we’ll use</a:t>
            </a:r>
            <a:endParaRPr/>
          </a:p>
          <a:p>
            <a:pPr marL="213995" lvl="1" indent="-213995">
              <a:lnSpc>
                <a:spcPct val="130000"/>
              </a:lnSpc>
              <a:spcBef>
                <a:spcPts val="0"/>
              </a:spcBef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Atom / </a:t>
            </a:r>
            <a:r>
              <a:rPr lang="en-US" sz="1400" b="0" i="0" u="none" strike="noStrike" cap="none" err="1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VSCode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/ WebStorm</a:t>
            </a:r>
            <a:r>
              <a:rPr lang="en-US"/>
              <a:t> / </a:t>
            </a:r>
            <a:r>
              <a:rPr lang="en-US" err="1"/>
              <a:t>etc</a:t>
            </a:r>
            <a:endParaRPr sz="1400" b="0" i="0" u="none" strike="noStrike" cap="none" err="1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Git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line</a:t>
            </a:r>
            <a:endParaRPr lang="en-US"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  <a:p>
            <a:pPr marL="213995" lvl="1" indent="-213995">
              <a:lnSpc>
                <a:spcPct val="130000"/>
              </a:lnSpc>
              <a:spcBef>
                <a:spcPts val="0"/>
              </a:spcBef>
            </a:pPr>
            <a:r>
              <a:rPr lang="en-US"/>
              <a:t>PostgreSQL RDMS</a:t>
            </a:r>
          </a:p>
          <a:p>
            <a:pPr marL="213995" lvl="1" indent="-213995">
              <a:lnSpc>
                <a:spcPct val="130000"/>
              </a:lnSpc>
              <a:spcBef>
                <a:spcPts val="0"/>
              </a:spcBef>
            </a:pPr>
            <a:r>
              <a:rPr lang="en-US"/>
              <a:t>MongoDB (NoSQL RDMS)</a:t>
            </a:r>
          </a:p>
          <a:p>
            <a:pPr marL="213995" lvl="1" indent="-213995">
              <a:lnSpc>
                <a:spcPct val="130000"/>
              </a:lnSpc>
              <a:spcBef>
                <a:spcPts val="0"/>
              </a:spcBef>
            </a:pPr>
            <a:r>
              <a:rPr lang="en-US"/>
              <a:t>A tool to send HTTP requests: Postman, Insomnia, curl, etc.</a:t>
            </a:r>
          </a:p>
        </p:txBody>
      </p:sp>
      <p:sp>
        <p:nvSpPr>
          <p:cNvPr id="203" name="Google Shape;203;p26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INTRODUCTION &amp; PREREQUISITES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7" descr="Content Placeholder 2"/>
          <p:cNvSpPr txBox="1">
            <a:spLocks noGrp="1"/>
          </p:cNvSpPr>
          <p:nvPr>
            <p:ph type="body" idx="1"/>
          </p:nvPr>
        </p:nvSpPr>
        <p:spPr>
          <a:xfrm>
            <a:off x="360363" y="1079898"/>
            <a:ext cx="8329611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What am I going to get from this course?</a:t>
            </a:r>
            <a:endParaRPr sz="1800" b="1" i="0" u="none" strike="noStrike" cap="none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Grasp how Node.js works under the hood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the JavaScript and technical concepts behind Node.js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 a Node application in modules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and use the Event Emitter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Buffers, Streams, and Pipes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Build a Web Server in Node and understand how it really works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-US" sz="1400" b="0" i="0" u="none" strike="noStrike" cap="none" err="1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npm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and manage node packages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Build a web application and API more easily using Express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 to a </a:t>
            </a:r>
            <a:r>
              <a:rPr lang="en-US"/>
              <a:t>SQL/NoSQL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database in Node</a:t>
            </a:r>
            <a:endParaRPr/>
          </a:p>
        </p:txBody>
      </p:sp>
      <p:sp>
        <p:nvSpPr>
          <p:cNvPr id="210" name="Google Shape;210;p27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INTRODUCTION &amp; PREREQUISITES </a:t>
            </a:r>
            <a:endParaRPr sz="2000" b="0" i="0" u="none" strike="noStrike" cap="none">
              <a:solidFill>
                <a:srgbClr val="46454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8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WHAT IS NODE.JS?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14" y="2433418"/>
            <a:ext cx="2613057" cy="101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966" y="1922136"/>
            <a:ext cx="1826527" cy="18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522BD0A-1F67-4F72-9AF2-76F600D55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919" y="1446181"/>
            <a:ext cx="2743200" cy="27797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9" descr="Content Placeholder 2"/>
          <p:cNvSpPr txBox="1">
            <a:spLocks noGrp="1"/>
          </p:cNvSpPr>
          <p:nvPr>
            <p:ph type="body" idx="1"/>
          </p:nvPr>
        </p:nvSpPr>
        <p:spPr>
          <a:xfrm>
            <a:off x="404813" y="1207912"/>
            <a:ext cx="8334374" cy="294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Node.js: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Server-side JavaScript •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1" i="1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Asynchronous</a:t>
            </a:r>
            <a:r>
              <a:rPr lang="en-US" sz="1400" b="0" i="1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1" i="1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event driven</a:t>
            </a:r>
            <a:r>
              <a:rPr lang="en-US" sz="1400" b="0" i="1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1" i="1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-US" sz="1400" b="0" i="1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1" i="1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runtime</a:t>
            </a:r>
            <a:r>
              <a:rPr lang="en-US" sz="1400" b="0" i="1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designed to build scalable network applications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Open source &amp; cross-platform project</a:t>
            </a:r>
            <a:endParaRPr/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Built on Chrome's V8 JavaScript engine</a:t>
            </a:r>
            <a:endParaRPr/>
          </a:p>
          <a:p>
            <a:pPr marL="213995" lvl="1" indent="-213995">
              <a:lnSpc>
                <a:spcPct val="130000"/>
              </a:lnSpc>
              <a:spcBef>
                <a:spcPts val="0"/>
              </a:spcBef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Non-blocking IO</a:t>
            </a:r>
            <a:r>
              <a:rPr lang="en-US"/>
              <a:t> (almost)</a:t>
            </a:r>
          </a:p>
          <a:p>
            <a:pPr marL="213995" lvl="1" indent="-213995">
              <a:lnSpc>
                <a:spcPct val="130000"/>
              </a:lnSpc>
              <a:spcBef>
                <a:spcPts val="0"/>
              </a:spcBef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threaded</a:t>
            </a:r>
            <a:r>
              <a:rPr lang="en-US"/>
              <a:t> (almost)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  <a:p>
            <a:pPr marL="213995" marR="0" lvl="1" indent="-21399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no DOM implementation provided by Node.js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26" name="Google Shape;226;p29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WHAT IS NODE.JS?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 descr="TextBox 12"/>
          <p:cNvSpPr txBox="1">
            <a:spLocks noGrp="1"/>
          </p:cNvSpPr>
          <p:nvPr>
            <p:ph type="sldNum" idx="1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30" descr="Content Placeholder 2"/>
          <p:cNvSpPr txBox="1">
            <a:spLocks noGrp="1"/>
          </p:cNvSpPr>
          <p:nvPr>
            <p:ph type="body" idx="1"/>
          </p:nvPr>
        </p:nvSpPr>
        <p:spPr>
          <a:xfrm>
            <a:off x="404813" y="1207912"/>
            <a:ext cx="8334374" cy="324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History:</a:t>
            </a:r>
            <a:endParaRPr/>
          </a:p>
          <a:p>
            <a:pPr marL="130175" marR="0" lvl="0" indent="-130175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Created by Ryan Dahl, first 2009 for only Linux.</a:t>
            </a:r>
            <a:endParaRPr/>
          </a:p>
          <a:p>
            <a:pPr marL="130175" marR="0" lvl="0" indent="-130175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Sponsored by </a:t>
            </a:r>
            <a:r>
              <a:rPr lang="en-US" sz="1400" b="0" i="0" u="none" strike="noStrike" cap="none" err="1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Joyent</a:t>
            </a:r>
            <a:endParaRPr sz="1400" b="0" i="0" u="none" strike="noStrike" cap="none" err="1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  <a:p>
            <a:pPr marL="130175" marR="0" lvl="0" indent="-130175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2011, Microsoft partnered with </a:t>
            </a:r>
            <a:r>
              <a:rPr lang="en-US" sz="1400" b="0" i="0" u="none" strike="noStrike" cap="none" err="1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Joyent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to help create a native Windows version of Node.js.</a:t>
            </a:r>
            <a:endParaRPr/>
          </a:p>
          <a:p>
            <a:pPr marL="130175" marR="0" lvl="0" indent="-130175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January 2012, Ryan stepped aside, </a:t>
            </a:r>
            <a:r>
              <a:rPr lang="en-US" sz="1400" b="0" i="0" u="none" strike="noStrike" cap="none" err="1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npm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creator Isaac Schlueter manage the project</a:t>
            </a:r>
            <a:endParaRPr/>
          </a:p>
          <a:p>
            <a:pPr marL="130175" marR="0" lvl="0" indent="-130175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January 2014, Timothy J. Fontaine became new project lead.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  <a:p>
            <a:pPr marL="130175" marR="0" lvl="0" indent="-130175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2014, </a:t>
            </a:r>
            <a:r>
              <a:rPr lang="en-US" sz="1400" b="0" i="0" u="none" strike="noStrike" cap="none" err="1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Fedor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err="1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Indutny</a:t>
            </a: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 started IO.js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  <a:p>
            <a:pPr marL="130175" marR="0" lvl="0" indent="-130175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2015, Node.js v0.12 and io.js v3.3 were merged back together into Node </a:t>
            </a:r>
            <a:r>
              <a:rPr lang="en-US"/>
              <a:t>v4.0</a:t>
            </a:r>
            <a:endParaRPr sz="1400" b="0" i="0" u="none" strike="noStrike" cap="none">
              <a:solidFill>
                <a:srgbClr val="464547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33" name="Google Shape;233;p30" descr="Text Placeholder 1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9144000" cy="699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547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rPr>
              <a:t> WHAT IS NODE.JS?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ntent Slides">
  <a:themeElements>
    <a:clrScheme name="1_Content Slides">
      <a:dk1>
        <a:srgbClr val="464547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tent Slides">
  <a:themeElements>
    <a:clrScheme name="1_Conte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25E17E702CB45821602495023118F" ma:contentTypeVersion="6" ma:contentTypeDescription="Create a new document." ma:contentTypeScope="" ma:versionID="d977765acb292842110af4ff0515e132">
  <xsd:schema xmlns:xsd="http://www.w3.org/2001/XMLSchema" xmlns:xs="http://www.w3.org/2001/XMLSchema" xmlns:p="http://schemas.microsoft.com/office/2006/metadata/properties" xmlns:ns2="5000eacf-4e15-412d-9e71-394ae1e74892" targetNamespace="http://schemas.microsoft.com/office/2006/metadata/properties" ma:root="true" ma:fieldsID="a858927389e7d041bac0ca03ff7134d6" ns2:_="">
    <xsd:import namespace="5000eacf-4e15-412d-9e71-394ae1e748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0eacf-4e15-412d-9e71-394ae1e748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FF5BA0-EBF6-4154-9109-8010F1437A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2DB75F-04DA-4B7A-9E4E-32D22A38EE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83AA07-57A2-446F-8F1D-CE09E183BBEB}">
  <ds:schemaRefs>
    <ds:schemaRef ds:uri="5000eacf-4e15-412d-9e71-394ae1e748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31</Slides>
  <Notes>31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 INTRODUCTION BY YEVHEN NEZHUTA  PAVEL AURAMENKA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2019-11-17T21:26:38Z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0x010100CD425E17E702CB45821602495023118F</vt:lpwstr>
  </property>
</Properties>
</file>