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iKpTSjtseuKdrPLKRxyI8JLP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3" autoAdjust="0"/>
  </p:normalViewPr>
  <p:slideViewPr>
    <p:cSldViewPr snapToGrid="0">
      <p:cViewPr varScale="1">
        <p:scale>
          <a:sx n="115" d="100"/>
          <a:sy n="115" d="100"/>
        </p:scale>
        <p:origin x="518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72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7067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41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20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75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70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33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8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73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blogs.cuttingedge.it/steven/posts/2011/meanwhile-on-the-query-side-of-my-architectu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s.cuttingedge.it/steven/posts/2011/meanwhile-on-the-command-side-of-my-architectur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utoFixture/AutoFixture/wiki/Cheat-Sheet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pluralsight.com/courses/advanced-unit-test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ploeh.dk/2010/10/08/AutoDataTheorieswithAutoFixtur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docs.microsoft.com/en-us/aspnet/core/test/integration-tes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630457"/>
            <a:ext cx="8740502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183298" y="630457"/>
            <a:ext cx="6573079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lt1"/>
                </a:solidFill>
                <a:latin typeface="Lato"/>
                <a:sym typeface="Lato"/>
              </a:rPr>
              <a:t>Andrii Litvinov</a:t>
            </a:r>
            <a:endParaRPr dirty="0"/>
          </a:p>
          <a:p>
            <a:r>
              <a:rPr lang="en-US" sz="2400" dirty="0" err="1" smtClean="0">
                <a:solidFill>
                  <a:schemeClr val="lt1"/>
                </a:solidFill>
                <a:latin typeface="Lato"/>
              </a:rPr>
              <a:t>Async</a:t>
            </a:r>
            <a:r>
              <a:rPr lang="en-US" sz="2400" dirty="0" smtClean="0">
                <a:solidFill>
                  <a:schemeClr val="lt1"/>
                </a:solidFill>
                <a:latin typeface="Lato"/>
              </a:rPr>
              <a:t> lifetime tests </a:t>
            </a:r>
            <a:r>
              <a:rPr lang="en-US" sz="2400" dirty="0">
                <a:solidFill>
                  <a:schemeClr val="lt1"/>
                </a:solidFill>
                <a:latin typeface="Lato"/>
              </a:rPr>
              <a:t>with </a:t>
            </a:r>
            <a:r>
              <a:rPr lang="en-US" sz="2400" dirty="0" err="1">
                <a:solidFill>
                  <a:schemeClr val="lt1"/>
                </a:solidFill>
                <a:latin typeface="Lato"/>
              </a:rPr>
              <a:t>xUnit</a:t>
            </a:r>
            <a:r>
              <a:rPr lang="en-US" sz="2400" dirty="0">
                <a:solidFill>
                  <a:schemeClr val="lt1"/>
                </a:solidFill>
                <a:latin typeface="Lato"/>
              </a:rPr>
              <a:t> and </a:t>
            </a:r>
            <a:r>
              <a:rPr lang="en-US" sz="2400" dirty="0" err="1">
                <a:solidFill>
                  <a:schemeClr val="lt1"/>
                </a:solidFill>
                <a:latin typeface="Lato"/>
              </a:rPr>
              <a:t>AutoFixture</a:t>
            </a:r>
            <a:endParaRPr lang="en-US" sz="2400" dirty="0">
              <a:solidFill>
                <a:schemeClr val="lt1"/>
              </a:solidFill>
              <a:latin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765" y="198657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290" y="1990945"/>
            <a:ext cx="1795463" cy="12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05" y="1749645"/>
            <a:ext cx="2857500" cy="2857500"/>
          </a:xfrm>
          <a:prstGeom prst="rect">
            <a:avLst/>
          </a:prstGeom>
        </p:spPr>
      </p:pic>
      <p:sp>
        <p:nvSpPr>
          <p:cNvPr id="11" name="Google Shape;76;p2"/>
          <p:cNvSpPr txBox="1"/>
          <p:nvPr/>
        </p:nvSpPr>
        <p:spPr>
          <a:xfrm>
            <a:off x="5410200" y="2859633"/>
            <a:ext cx="20971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400" dirty="0" smtClean="0">
                <a:solidFill>
                  <a:schemeClr val="bg1"/>
                </a:solidFill>
              </a:rPr>
              <a:t>bit.ly/2W2vl7I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987424" y="1599466"/>
            <a:ext cx="717232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6600" dirty="0" smtClean="0">
                <a:solidFill>
                  <a:srgbClr val="7030A0"/>
                </a:solidFill>
              </a:rPr>
              <a:t>Кто я?</a:t>
            </a:r>
            <a:endParaRPr sz="66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0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9" y="6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995776" y="1602779"/>
            <a:ext cx="717232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6600" dirty="0" smtClean="0">
                <a:solidFill>
                  <a:srgbClr val="7030A0"/>
                </a:solidFill>
              </a:rPr>
              <a:t>Зачем я здесь?</a:t>
            </a:r>
            <a:endParaRPr sz="66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6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987424" y="1599466"/>
            <a:ext cx="717232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6600" dirty="0" smtClean="0">
                <a:solidFill>
                  <a:srgbClr val="7030A0"/>
                </a:solidFill>
              </a:rPr>
              <a:t>Demo</a:t>
            </a:r>
            <a:endParaRPr sz="66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8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" y="6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5875" y="49053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200150" y="565150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CQS </a:t>
            </a:r>
            <a:r>
              <a:rPr lang="ru-RU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Архитектура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5">
            <a:alphaModFix/>
          </a:blip>
          <a:srcRect l="60010"/>
          <a:stretch/>
        </p:blipFill>
        <p:spPr>
          <a:xfrm rot="-5400000">
            <a:off x="7863682" y="226218"/>
            <a:ext cx="787400" cy="13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778427" y="1557676"/>
            <a:ext cx="7172325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>
                <a:hlinkClick r:id="rId6"/>
              </a:rPr>
              <a:t>https://blogs.cuttingedge.it/steven/posts/2011/meanwhile-on-the-command-side-of-my-architecture</a:t>
            </a:r>
            <a:r>
              <a:rPr lang="en-GB" sz="2000" dirty="0" smtClean="0">
                <a:hlinkClick r:id="rId6"/>
              </a:rPr>
              <a:t>/</a:t>
            </a:r>
            <a:endParaRPr lang="ru-RU" sz="2000" dirty="0" smtClean="0"/>
          </a:p>
          <a:p>
            <a:pPr lvl="0"/>
            <a:endParaRPr lang="ru-RU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lvl="0"/>
            <a:r>
              <a:rPr lang="en-GB" sz="2000" dirty="0">
                <a:hlinkClick r:id="rId7"/>
              </a:rPr>
              <a:t>https://blogs.cuttingedge.it/steven/posts/2011/meanwhile-on-the-query-side-of-my-architecture/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" y="331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5875" y="49053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200150" y="565150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Тестирование и </a:t>
            </a:r>
            <a:r>
              <a:rPr lang="en-US" sz="2400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AutoFixure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5">
            <a:alphaModFix/>
          </a:blip>
          <a:srcRect l="60010"/>
          <a:stretch/>
        </p:blipFill>
        <p:spPr>
          <a:xfrm rot="-5400000">
            <a:off x="7863682" y="226218"/>
            <a:ext cx="787400" cy="13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771801" y="1458912"/>
            <a:ext cx="717232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hlinkClick r:id="rId6"/>
              </a:rPr>
              <a:t>https://blog.ploeh.dk/2010/10/08/AutoDataTheorieswithAutoFixture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lvl="0"/>
            <a:endParaRPr lang="ru-RU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lvl="0"/>
            <a:r>
              <a:rPr lang="en-GB" sz="2000" dirty="0">
                <a:hlinkClick r:id="rId7"/>
              </a:rPr>
              <a:t>https://</a:t>
            </a:r>
            <a:r>
              <a:rPr lang="en-GB" sz="2000" dirty="0" smtClean="0">
                <a:hlinkClick r:id="rId7"/>
              </a:rPr>
              <a:t>www.pluralsight.com/courses/advanced-unit-testing</a:t>
            </a:r>
            <a:endParaRPr lang="en-GB" sz="2000" dirty="0" smtClean="0"/>
          </a:p>
          <a:p>
            <a:pPr lvl="0"/>
            <a:endParaRPr lang="en-GB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lvl="0"/>
            <a:r>
              <a:rPr lang="en-GB" sz="2000" dirty="0">
                <a:hlinkClick r:id="rId8"/>
              </a:rPr>
              <a:t>https://</a:t>
            </a:r>
            <a:r>
              <a:rPr lang="en-GB" sz="2000" dirty="0" smtClean="0">
                <a:hlinkClick r:id="rId8"/>
              </a:rPr>
              <a:t>github.com/AutoFixture/AutoFixture/wiki/Cheat-Sheet</a:t>
            </a:r>
            <a:endParaRPr lang="en-GB" sz="2000" dirty="0" smtClean="0"/>
          </a:p>
          <a:p>
            <a:pPr lvl="0"/>
            <a:endParaRPr lang="en-GB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lvl="0"/>
            <a:r>
              <a:rPr lang="en-GB" sz="2000" dirty="0">
                <a:hlinkClick r:id="rId9"/>
              </a:rPr>
              <a:t>https://</a:t>
            </a:r>
            <a:r>
              <a:rPr lang="en-GB" sz="2000" dirty="0" smtClean="0">
                <a:hlinkClick r:id="rId9"/>
              </a:rPr>
              <a:t>docs.microsoft.com/en-us/aspnet/core/test/integration-tests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119200" y="308655"/>
            <a:ext cx="890877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6600" dirty="0" smtClean="0">
                <a:solidFill>
                  <a:srgbClr val="7030A0"/>
                </a:solidFill>
              </a:rPr>
              <a:t>Спасибо!</a:t>
            </a:r>
            <a:r>
              <a:rPr lang="en-US" sz="6600" dirty="0" smtClean="0">
                <a:solidFill>
                  <a:srgbClr val="7030A0"/>
                </a:solidFill>
              </a:rPr>
              <a:t> </a:t>
            </a:r>
            <a:r>
              <a:rPr lang="ru-RU" sz="6600" dirty="0">
                <a:solidFill>
                  <a:srgbClr val="7030A0"/>
                </a:solidFill>
              </a:rPr>
              <a:t>Вопросы</a:t>
            </a:r>
            <a:r>
              <a:rPr lang="ru-RU" sz="6600" dirty="0" smtClean="0">
                <a:solidFill>
                  <a:srgbClr val="7030A0"/>
                </a:solidFill>
              </a:rPr>
              <a:t>?</a:t>
            </a:r>
            <a:endParaRPr sz="66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3" y="1416610"/>
            <a:ext cx="2857500" cy="2857500"/>
          </a:xfrm>
          <a:prstGeom prst="rect">
            <a:avLst/>
          </a:prstGeom>
        </p:spPr>
      </p:pic>
      <p:sp>
        <p:nvSpPr>
          <p:cNvPr id="11" name="Google Shape;76;p2"/>
          <p:cNvSpPr txBox="1"/>
          <p:nvPr/>
        </p:nvSpPr>
        <p:spPr>
          <a:xfrm>
            <a:off x="4025348" y="2526598"/>
            <a:ext cx="20971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400" dirty="0" smtClean="0">
                <a:solidFill>
                  <a:srgbClr val="7030A0"/>
                </a:solidFill>
              </a:rPr>
              <a:t>bit.ly/2W2vl7I</a:t>
            </a:r>
            <a:endParaRPr sz="24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4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135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Lato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Andrii Litvinov</cp:lastModifiedBy>
  <cp:revision>13</cp:revision>
  <dcterms:created xsi:type="dcterms:W3CDTF">2019-07-03T06:15:22Z</dcterms:created>
  <dcterms:modified xsi:type="dcterms:W3CDTF">2019-10-22T17:25:21Z</dcterms:modified>
</cp:coreProperties>
</file>