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57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• </a:t>
            </a:r>
            <a:r>
              <a:rPr lang="en-US" sz="2400" smtClean="0"/>
              <a:t>More </a:t>
            </a:r>
            <a:r>
              <a:rPr lang="en-US" sz="2400" dirty="0" smtClean="0"/>
              <a:t>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87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FFC000"/>
                </a:solidFill>
              </a:rPr>
              <a:t>Advised </a:t>
            </a:r>
            <a:r>
              <a:rPr lang="en-US" sz="2400" dirty="0" smtClean="0">
                <a:solidFill>
                  <a:srgbClr val="FFC000"/>
                </a:solidFill>
              </a:rPr>
              <a:t>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Reports </a:t>
            </a:r>
            <a:r>
              <a:rPr lang="en-US" sz="3200" dirty="0"/>
              <a:t>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470</TotalTime>
  <Words>507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35</cp:revision>
  <dcterms:created xsi:type="dcterms:W3CDTF">2018-12-04T04:41:10Z</dcterms:created>
  <dcterms:modified xsi:type="dcterms:W3CDTF">2018-12-04T16:25:20Z</dcterms:modified>
</cp:coreProperties>
</file>