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6"/>
            <a:ext cx="9905998" cy="113211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665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</a:t>
            </a:r>
            <a:r>
              <a:rPr lang="en-US" sz="2400" dirty="0" smtClean="0">
                <a:solidFill>
                  <a:srgbClr val="FFFF00"/>
                </a:solidFill>
              </a:rPr>
              <a:t>{ </a:t>
            </a:r>
            <a:r>
              <a:rPr lang="en-US" sz="2400" dirty="0">
                <a:solidFill>
                  <a:srgbClr val="FFFF00"/>
                </a:solidFill>
              </a:rPr>
              <a:t>w: "majority" 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undocumented API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487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FFC000"/>
                </a:solidFill>
              </a:rPr>
              <a:t>Advised </a:t>
            </a:r>
            <a:r>
              <a:rPr lang="en-US" sz="2400" dirty="0" smtClean="0">
                <a:solidFill>
                  <a:srgbClr val="FFC000"/>
                </a:solidFill>
              </a:rPr>
              <a:t>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655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achieve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3.6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6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97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Reports </a:t>
            </a:r>
            <a:r>
              <a:rPr lang="en-US" sz="3200" dirty="0"/>
              <a:t>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469</TotalTime>
  <Words>507</Words>
  <Application>Microsoft Office PowerPoint</Application>
  <PresentationFormat>Widescreen</PresentationFormat>
  <Paragraphs>164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Write concern</vt:lpstr>
      <vt:lpstr>Our considerations</vt:lpstr>
      <vt:lpstr>Oplog tailing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34</cp:revision>
  <dcterms:created xsi:type="dcterms:W3CDTF">2018-12-04T04:41:10Z</dcterms:created>
  <dcterms:modified xsi:type="dcterms:W3CDTF">2018-12-04T16:24:10Z</dcterms:modified>
</cp:coreProperties>
</file>