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Proc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Expensive calculations for report read model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407</TotalTime>
  <Words>507</Words>
  <Application>Microsoft Office PowerPoint</Application>
  <PresentationFormat>Widescreen</PresentationFormat>
  <Paragraphs>162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Our considerations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29</cp:revision>
  <dcterms:created xsi:type="dcterms:W3CDTF">2018-12-04T04:41:10Z</dcterms:created>
  <dcterms:modified xsi:type="dcterms:W3CDTF">2018-12-04T14:40:44Z</dcterms:modified>
</cp:coreProperties>
</file>