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311" autoAdjust="0"/>
  </p:normalViewPr>
  <p:slideViewPr>
    <p:cSldViewPr snapToGrid="0">
      <p:cViewPr>
        <p:scale>
          <a:sx n="75" d="100"/>
          <a:sy n="75" d="100"/>
        </p:scale>
        <p:origin x="18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Atomic writes and event publishing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Implementation with MongoDB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sports video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9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Stale</a:t>
            </a:r>
            <a:r>
              <a:rPr lang="en-US" baseline="0" dirty="0" smtClean="0"/>
              <a:t> collection r</a:t>
            </a:r>
            <a:r>
              <a:rPr lang="en-US" dirty="0" smtClean="0"/>
              <a:t>esume issue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3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4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47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9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3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Capped collection</a:t>
            </a:r>
          </a:p>
          <a:p>
            <a:r>
              <a:rPr lang="ru-RU" dirty="0" smtClean="0"/>
              <a:t>50</a:t>
            </a:r>
            <a:r>
              <a:rPr lang="ru-RU" baseline="0" dirty="0" smtClean="0"/>
              <a:t> </a:t>
            </a:r>
            <a:r>
              <a:rPr lang="en-US" baseline="0" dirty="0" smtClean="0"/>
              <a:t>GB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5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Large codebase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request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Keep data in-sync between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to accomplish business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components</a:t>
            </a:r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Kafka?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63531"/>
            <a:ext cx="9418320" cy="1922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Event-Driven </a:t>
            </a:r>
            <a:r>
              <a:rPr lang="en-US" dirty="0" smtClean="0"/>
              <a:t>systems backed by </a:t>
            </a:r>
            <a:r>
              <a:rPr lang="en-US" dirty="0"/>
              <a:t>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10" y="2494518"/>
            <a:ext cx="2857500" cy="2857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61872" y="5560541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bit.ly/2KvmCoY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Our considerations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531" y="4296455"/>
            <a:ext cx="44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 have to go with </a:t>
            </a:r>
            <a:r>
              <a:rPr lang="en-US" sz="2400" dirty="0" err="1" smtClean="0"/>
              <a:t>Oplog</a:t>
            </a:r>
            <a:r>
              <a:rPr lang="en-US" sz="2400" dirty="0" smtClean="0"/>
              <a:t> tailing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68531" y="3559391"/>
            <a:ext cx="484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No ACID transactions support so far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033519"/>
            <a:ext cx="971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3.6 with Change Streams just released and available for upgrade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8531" y="2085263"/>
            <a:ext cx="385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3.4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8531" y="2822327"/>
            <a:ext cx="526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Event sourcing requires major redesign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5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Oplog</a:t>
            </a:r>
            <a:r>
              <a:rPr lang="en-US" dirty="0" smtClean="0"/>
              <a:t> tailing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4742089"/>
            <a:ext cx="883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stronger durability with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3818759"/>
            <a:ext cx="418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Undocumented low-level API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5199547"/>
            <a:ext cx="452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 more difficult with </a:t>
            </a:r>
            <a:r>
              <a:rPr lang="en-US" sz="2400" dirty="0" err="1" smtClean="0"/>
              <a:t>sharding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3570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280424"/>
            <a:ext cx="72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API, can change with next releases of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2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3.6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5068610"/>
            <a:ext cx="6809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Only subscribe to a single collection per connection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4145280"/>
            <a:ext cx="655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New API that is not yet widely used in production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709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Fixated, well-documented API that guarantied to stay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408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Way easier to implement </a:t>
            </a:r>
            <a:r>
              <a:rPr lang="en-US" sz="2400" dirty="0" err="1" smtClean="0"/>
              <a:t>PoC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68361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606945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9446" y="5530275"/>
            <a:ext cx="980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Cannot resume subscription if latest observed operation is gone from </a:t>
            </a:r>
            <a:r>
              <a:rPr lang="en-US" sz="2400" dirty="0" err="1" smtClean="0"/>
              <a:t>oplog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4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MongoDB 3.6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primary-secondary-arbiter (PSA</a:t>
            </a:r>
            <a:r>
              <a:rPr lang="en-US" dirty="0" smtClean="0"/>
              <a:t>) replica set 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4.0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653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683615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145280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for MongoDB 4.0 replica set with 3+ data-bearing nodes use </a:t>
            </a:r>
            <a:r>
              <a:rPr lang="en-US" dirty="0" smtClean="0">
                <a:solidFill>
                  <a:srgbClr val="92D050"/>
                </a:solidFill>
              </a:rPr>
              <a:t>Change Streams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Oplog</a:t>
            </a:r>
            <a:r>
              <a:rPr lang="en-US" dirty="0" smtClean="0"/>
              <a:t> internals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 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65124" y="2510646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6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</a:t>
            </a:r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persist </a:t>
            </a:r>
            <a:r>
              <a:rPr lang="en-US" dirty="0" smtClean="0"/>
              <a:t>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1179</TotalTime>
  <Words>503</Words>
  <Application>Microsoft Office PowerPoint</Application>
  <PresentationFormat>Widescreen</PresentationFormat>
  <Paragraphs>155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Bradley Hand ITC</vt:lpstr>
      <vt:lpstr>Calibri</vt:lpstr>
      <vt:lpstr>Wingdings 2</vt:lpstr>
      <vt:lpstr>View</vt:lpstr>
      <vt:lpstr>Event-Driven systems backed by MongoDB</vt:lpstr>
      <vt:lpstr>Challenges we face</vt:lpstr>
      <vt:lpstr>What Event-Driven architecture is all about?</vt:lpstr>
      <vt:lpstr>PowerPoint Presentation</vt:lpstr>
      <vt:lpstr>PowerPoint Presentation</vt:lpstr>
      <vt:lpstr>Key takeaway: persist state and publish event atomically</vt:lpstr>
      <vt:lpstr>Event Sourcing</vt:lpstr>
      <vt:lpstr>Application events (Outbox)</vt:lpstr>
      <vt:lpstr>Transaction log tailing</vt:lpstr>
      <vt:lpstr>Our considerations</vt:lpstr>
      <vt:lpstr>Oplog tailing</vt:lpstr>
      <vt:lpstr>Change Streams 3.6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Oplog internals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61</cp:revision>
  <dcterms:created xsi:type="dcterms:W3CDTF">2018-10-18T15:17:51Z</dcterms:created>
  <dcterms:modified xsi:type="dcterms:W3CDTF">2018-11-25T13:21:23Z</dcterms:modified>
</cp:coreProperties>
</file>