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>
        <p:scale>
          <a:sx n="75" d="100"/>
          <a:sy n="75" d="100"/>
        </p:scale>
        <p:origin x="12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</a:t>
            </a:r>
            <a:r>
              <a:rPr lang="en-US" baseline="0" dirty="0" smtClean="0"/>
              <a:t>challenges</a:t>
            </a:r>
          </a:p>
          <a:p>
            <a:r>
              <a:rPr lang="en-US" baseline="0" dirty="0" smtClean="0"/>
              <a:t>    - </a:t>
            </a:r>
            <a:r>
              <a:rPr lang="en-US" baseline="0" dirty="0" smtClean="0"/>
              <a:t>MongoDB replication internals</a:t>
            </a:r>
          </a:p>
          <a:p>
            <a:r>
              <a:rPr lang="en-US" baseline="0" dirty="0" smtClean="0"/>
              <a:t>    - </a:t>
            </a:r>
            <a:r>
              <a:rPr lang="en-US" baseline="0" dirty="0" smtClean="0"/>
              <a:t>Reference implementation </a:t>
            </a:r>
            <a:r>
              <a:rPr lang="en-US" baseline="0" dirty="0" smtClean="0"/>
              <a:t>with </a:t>
            </a:r>
            <a:r>
              <a:rPr lang="en-US" baseline="0" dirty="0" smtClean="0"/>
              <a:t>MongoDB and C#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</a:t>
            </a:r>
            <a:r>
              <a:rPr lang="en-US" baseline="0" dirty="0" smtClean="0"/>
              <a:t>p</a:t>
            </a:r>
            <a:r>
              <a:rPr lang="en-US" dirty="0" smtClean="0"/>
              <a:t>latform engineer</a:t>
            </a:r>
            <a:r>
              <a:rPr lang="en-US" baseline="0" dirty="0" smtClean="0"/>
              <a:t> in company that created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</a:t>
            </a:r>
            <a:r>
              <a:rPr lang="en-US" baseline="0" dirty="0" smtClean="0"/>
              <a:t>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</a:t>
            </a:r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</a:t>
            </a:r>
            <a:r>
              <a:rPr lang="en-US" dirty="0" smtClean="0"/>
              <a:t>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1205</TotalTime>
  <Words>519</Words>
  <Application>Microsoft Office PowerPoint</Application>
  <PresentationFormat>Widescreen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Our considerations</vt:lpstr>
      <vt:lpstr>Oplog tailing</vt:lpstr>
      <vt:lpstr>Change Streams 3.6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Oplog internals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63</cp:revision>
  <dcterms:created xsi:type="dcterms:W3CDTF">2018-10-18T15:17:51Z</dcterms:created>
  <dcterms:modified xsi:type="dcterms:W3CDTF">2018-11-25T13:47:39Z</dcterms:modified>
</cp:coreProperties>
</file>