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75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70304" autoAdjust="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company </a:t>
            </a:r>
            <a:r>
              <a:rPr lang="en-US" baseline="0" smtClean="0"/>
              <a:t>that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Capped collection</a:t>
            </a:r>
          </a:p>
          <a:p>
            <a:r>
              <a:rPr lang="ru-RU" dirty="0" smtClean="0"/>
              <a:t>50</a:t>
            </a:r>
            <a:r>
              <a:rPr lang="ru-RU" baseline="0" dirty="0" smtClean="0"/>
              <a:t> </a:t>
            </a:r>
            <a:r>
              <a:rPr lang="en-US" baseline="0" dirty="0" smtClean="0"/>
              <a:t>GB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Stale</a:t>
            </a:r>
            <a:r>
              <a:rPr lang="en-US" baseline="0" dirty="0" smtClean="0"/>
              <a:t> collection r</a:t>
            </a:r>
            <a:r>
              <a:rPr lang="en-US" dirty="0" smtClean="0"/>
              <a:t>esume issue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7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Large codebase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request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92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Event-Driven systems backed by </a:t>
            </a:r>
            <a:r>
              <a:rPr lang="en-US" dirty="0"/>
              <a:t>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2494518"/>
            <a:ext cx="2857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61872" y="5560541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bit.ly/2KvmCoY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Write concern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728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3.4, primary-secondary-arbiter (PSA), </a:t>
            </a:r>
            <a:r>
              <a:rPr lang="en-US" sz="2400" dirty="0">
                <a:solidFill>
                  <a:srgbClr val="FFFF00"/>
                </a:solidFill>
              </a:rPr>
              <a:t>{ w: 1 </a:t>
            </a: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4754789"/>
            <a:ext cx="883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38314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52122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2931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567391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3.6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5530275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Only subscribe to a single collection per connection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4606945"/>
            <a:ext cx="655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New API that is not yet widely used in production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709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Fixated, well-documented API that guarantied to stay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408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Way easier to implement </a:t>
            </a:r>
            <a:r>
              <a:rPr lang="en-US" sz="2400" dirty="0" err="1" smtClean="0"/>
              <a:t>PoC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5068610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446" y="5991940"/>
            <a:ext cx="98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Cannot resume subscription if latest observed operation is gone from </a:t>
            </a:r>
            <a:r>
              <a:rPr lang="en-US" sz="2400" dirty="0" err="1" smtClean="0"/>
              <a:t>oplog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MongoDB 3.6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primary-secondary-arbiter (PSA</a:t>
            </a:r>
            <a:r>
              <a:rPr lang="en-US" dirty="0" smtClean="0"/>
              <a:t>) replica set 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4.0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653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606945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for MongoDB 4.0 replica set with 3+ data-bearing nodes use </a:t>
            </a:r>
            <a:r>
              <a:rPr lang="en-US" dirty="0" smtClean="0">
                <a:solidFill>
                  <a:srgbClr val="92D050"/>
                </a:solidFill>
              </a:rPr>
              <a:t>Change Streams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1897</TotalTime>
  <Words>530</Words>
  <Application>Microsoft Office PowerPoint</Application>
  <PresentationFormat>Widescreen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persist state and publish event atomically</vt:lpstr>
      <vt:lpstr>Event Sourcing</vt:lpstr>
      <vt:lpstr>Application events (Outbox)</vt:lpstr>
      <vt:lpstr>Transaction log tailing</vt:lpstr>
      <vt:lpstr>Write concern</vt:lpstr>
      <vt:lpstr>Our considerations</vt:lpstr>
      <vt:lpstr>Oplog internals</vt:lpstr>
      <vt:lpstr>Oplog tailing</vt:lpstr>
      <vt:lpstr>Change Streams 3.6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69</cp:revision>
  <dcterms:created xsi:type="dcterms:W3CDTF">2018-10-18T15:17:51Z</dcterms:created>
  <dcterms:modified xsi:type="dcterms:W3CDTF">2018-11-26T16:11:06Z</dcterms:modified>
</cp:coreProperties>
</file>