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8" r:id="rId2"/>
    <p:sldId id="276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70304" autoAdjust="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company </a:t>
            </a:r>
            <a:r>
              <a:rPr lang="en-US" baseline="0" smtClean="0"/>
              <a:t>that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collection r</a:t>
            </a:r>
            <a:r>
              <a:rPr lang="en-US" dirty="0" smtClean="0"/>
              <a:t>esume issue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company </a:t>
            </a:r>
            <a:r>
              <a:rPr lang="en-US" baseline="0" smtClean="0"/>
              <a:t>that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Large codebase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request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systems backed by </a:t>
            </a:r>
            <a:r>
              <a:rPr lang="en-US" dirty="0"/>
              <a:t>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2494518"/>
            <a:ext cx="2857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bit.ly/2KvmCoY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Write concern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728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3.4, primary-secondary-arbiter (PSA), </a:t>
            </a:r>
            <a:r>
              <a:rPr lang="en-US" sz="2400" dirty="0">
                <a:solidFill>
                  <a:srgbClr val="FFFF00"/>
                </a:solidFill>
              </a:rPr>
              <a:t>{ w: 1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547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314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2122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931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567391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530275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606945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506861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991940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041936"/>
          </a:xfrm>
        </p:spPr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TODO: Add 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1899</TotalTime>
  <Words>577</Words>
  <Application>Microsoft Office PowerPoint</Application>
  <PresentationFormat>Widescreen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About me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Write concern</vt:lpstr>
      <vt:lpstr>Our considerations</vt:lpstr>
      <vt:lpstr>Oplog tailing</vt:lpstr>
      <vt:lpstr>Change Streams 3.6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70</cp:revision>
  <dcterms:created xsi:type="dcterms:W3CDTF">2018-10-18T15:17:51Z</dcterms:created>
  <dcterms:modified xsi:type="dcterms:W3CDTF">2018-11-29T12:36:45Z</dcterms:modified>
</cp:coreProperties>
</file>