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8" r:id="rId2"/>
    <p:sldId id="276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75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4" r:id="rId20"/>
    <p:sldId id="27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0304" autoAdjust="0"/>
  </p:normalViewPr>
  <p:slideViewPr>
    <p:cSldViewPr snapToGrid="0">
      <p:cViewPr varScale="1">
        <p:scale>
          <a:sx n="64" d="100"/>
          <a:sy n="64" d="100"/>
        </p:scale>
        <p:origin x="1366" y="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Quickly implemented</a:t>
            </a:r>
            <a:r>
              <a:rPr lang="en-US" baseline="0" dirty="0" smtClean="0"/>
              <a:t> 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Deployed to staging</a:t>
            </a:r>
          </a:p>
          <a:p>
            <a:endParaRPr lang="en-US" dirty="0" smtClean="0"/>
          </a:p>
          <a:p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 on prod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7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5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Capped collection</a:t>
            </a:r>
          </a:p>
          <a:p>
            <a:r>
              <a:rPr lang="ru-RU" dirty="0" smtClean="0"/>
              <a:t>50</a:t>
            </a:r>
            <a:r>
              <a:rPr lang="ru-RU" baseline="0" dirty="0" smtClean="0"/>
              <a:t> </a:t>
            </a:r>
            <a:r>
              <a:rPr lang="en-US" baseline="0" dirty="0" smtClean="0"/>
              <a:t>GB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7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3531"/>
            <a:ext cx="9418320" cy="1922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Event-Driven systems backed by </a:t>
            </a:r>
            <a:r>
              <a:rPr lang="en-US" dirty="0"/>
              <a:t>MongoDB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1872" y="5560541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bit.ly/2DUYXNF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18" y="24945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Write concern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728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3.4, primary-secondary-arbiter (PSA), </a:t>
            </a:r>
            <a:r>
              <a:rPr lang="en-US" sz="2400" dirty="0">
                <a:solidFill>
                  <a:srgbClr val="FFFF00"/>
                </a:solidFill>
              </a:rPr>
              <a:t>{ w: 1 </a:t>
            </a: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4754789"/>
            <a:ext cx="883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38314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52122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2931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567391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3.6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5530275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Only subscribe to a single collection per connection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4606945"/>
            <a:ext cx="655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New API that is not yet widely used in production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709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Fixated, well-documented API that guarantied to stay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408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Way easier to implement </a:t>
            </a:r>
            <a:r>
              <a:rPr lang="en-US" sz="2400" dirty="0" err="1" smtClean="0"/>
              <a:t>PoC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5068610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446" y="5991940"/>
            <a:ext cx="98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Cannot resume subscription if latest observed operation is gone from </a:t>
            </a:r>
            <a:r>
              <a:rPr lang="en-US" sz="2400" dirty="0" err="1" smtClean="0"/>
              <a:t>oplog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6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MongoDB 3.6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primary-secondary-arbiter (PSA</a:t>
            </a:r>
            <a:r>
              <a:rPr lang="en-US" dirty="0" smtClean="0"/>
              <a:t>) replica set 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4.0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653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606945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for MongoDB 4.0 replica set with 3+ data-bearing nodes use </a:t>
            </a:r>
            <a:r>
              <a:rPr lang="en-US" dirty="0" smtClean="0">
                <a:solidFill>
                  <a:srgbClr val="92D050"/>
                </a:solidFill>
              </a:rPr>
              <a:t>Change Streams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611181"/>
            <a:ext cx="9418320" cy="1041936"/>
          </a:xfrm>
        </p:spPr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1026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36" y="3846720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61872" y="2847608"/>
            <a:ext cx="7165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Andrii Litvinov</a:t>
            </a:r>
          </a:p>
          <a:p>
            <a:endParaRPr lang="en-US" sz="4800" dirty="0" smtClean="0"/>
          </a:p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532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779" y="665167"/>
            <a:ext cx="9418320" cy="106984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4" name="Picture 2" descr="Image result for draw  ow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41" y="0"/>
            <a:ext cx="84250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57302" y="2139639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6908" y="2119722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Payments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PlaceOrder</a:t>
            </a:r>
            <a:endParaRPr lang="en-US" dirty="0" smtClean="0"/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587502"/>
            <a:ext cx="9418320" cy="1184148"/>
          </a:xfrm>
        </p:spPr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548581"/>
            <a:ext cx="9418320" cy="33085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• Large codebase </a:t>
            </a:r>
          </a:p>
          <a:p>
            <a:r>
              <a:rPr lang="en-US" sz="4000" dirty="0">
                <a:solidFill>
                  <a:schemeClr val="tx1"/>
                </a:solidFill>
              </a:rPr>
              <a:t>• </a:t>
            </a:r>
            <a:r>
              <a:rPr lang="en-US" sz="4000" dirty="0" smtClean="0">
                <a:solidFill>
                  <a:schemeClr val="tx1"/>
                </a:solidFill>
              </a:rPr>
              <a:t>Complex domain rules</a:t>
            </a:r>
          </a:p>
          <a:p>
            <a:r>
              <a:rPr lang="en-US" sz="4000" dirty="0">
                <a:solidFill>
                  <a:schemeClr val="tx1"/>
                </a:solidFill>
              </a:rPr>
              <a:t>• </a:t>
            </a:r>
            <a:r>
              <a:rPr lang="en-US" sz="4000" dirty="0" smtClean="0">
                <a:solidFill>
                  <a:schemeClr val="tx1"/>
                </a:solidFill>
              </a:rPr>
              <a:t>Request processing time</a:t>
            </a:r>
          </a:p>
          <a:p>
            <a:r>
              <a:rPr lang="en-US" sz="4000" dirty="0">
                <a:solidFill>
                  <a:schemeClr val="tx1"/>
                </a:solidFill>
              </a:rPr>
              <a:t>• Multiple </a:t>
            </a:r>
            <a:r>
              <a:rPr lang="en-US" sz="4000" dirty="0" smtClean="0">
                <a:solidFill>
                  <a:schemeClr val="tx1"/>
                </a:solidFill>
              </a:rPr>
              <a:t>subsystems to keep in-sync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57302" y="2139639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6908" y="2119722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Payments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PlaceOrder</a:t>
            </a:r>
            <a:endParaRPr lang="en-US" dirty="0" smtClean="0"/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2850</TotalTime>
  <Words>582</Words>
  <Application>Microsoft Office PowerPoint</Application>
  <PresentationFormat>Widescreen</PresentationFormat>
  <Paragraphs>181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About me</vt:lpstr>
      <vt:lpstr>Challenges we face</vt:lpstr>
      <vt:lpstr>What Event-Driven architecture is all about?</vt:lpstr>
      <vt:lpstr>PowerPoint Presentation</vt:lpstr>
      <vt:lpstr>PowerPoint Presentation</vt:lpstr>
      <vt:lpstr>Key takeaway: persist state and publish event atomically</vt:lpstr>
      <vt:lpstr>Event Sourcing</vt:lpstr>
      <vt:lpstr>Application events (Outbox)</vt:lpstr>
      <vt:lpstr>Transaction log tailing</vt:lpstr>
      <vt:lpstr>Write concern</vt:lpstr>
      <vt:lpstr>Our considerations</vt:lpstr>
      <vt:lpstr>Oplog tailing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83</cp:revision>
  <dcterms:created xsi:type="dcterms:W3CDTF">2018-10-18T15:17:51Z</dcterms:created>
  <dcterms:modified xsi:type="dcterms:W3CDTF">2018-11-30T06:11:32Z</dcterms:modified>
</cp:coreProperties>
</file>