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/>
              <a:t>considerations: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1848" y="4742089"/>
            <a:ext cx="968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 err="1" smtClean="0"/>
              <a:t>writeConcern</a:t>
            </a:r>
            <a:r>
              <a:rPr lang="en-US" sz="2400" dirty="0" smtClean="0"/>
              <a:t>=Majority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1848" y="38187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1848" y="51995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1848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91848" y="2760285"/>
            <a:ext cx="50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 err="1"/>
              <a:t>writeConcern</a:t>
            </a:r>
            <a:r>
              <a:rPr lang="en-US" sz="2400" dirty="0"/>
              <a:t>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81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5709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91848" y="42804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335</Words>
  <Application>Microsoft Office PowerPoint</Application>
  <PresentationFormat>Widescreen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  <vt:lpstr>Transaction log tailing</vt:lpstr>
      <vt:lpstr>Our considerations:</vt:lpstr>
      <vt:lpstr>Oplog tailing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50</cp:revision>
  <dcterms:created xsi:type="dcterms:W3CDTF">2018-10-18T15:17:51Z</dcterms:created>
  <dcterms:modified xsi:type="dcterms:W3CDTF">2018-11-24T18:03:25Z</dcterms:modified>
</cp:coreProperties>
</file>