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65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7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</a:t>
            </a:r>
            <a:r>
              <a:rPr lang="en-US" baseline="0" dirty="0" smtClean="0"/>
              <a:t>Too </a:t>
            </a:r>
            <a:r>
              <a:rPr lang="en-US" baseline="0" dirty="0" smtClean="0"/>
              <a:t>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Oplog</a:t>
            </a:r>
            <a:r>
              <a:rPr lang="en-US" dirty="0" smtClean="0"/>
              <a:t>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.ly/2DUYXN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2" y="517672"/>
            <a:ext cx="2857500" cy="2857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1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67" y="0"/>
            <a:ext cx="669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706"/>
            <a:ext cx="9905998" cy="113211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Write concern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with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1132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3.4, primary-secondary-arbiter (PSA), </a:t>
            </a:r>
            <a:r>
              <a:rPr lang="en-US" sz="3200" dirty="0">
                <a:solidFill>
                  <a:srgbClr val="FFFF00"/>
                </a:solidFill>
              </a:rPr>
              <a:t>{ w: 1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err="1"/>
              <a:t>Oplog</a:t>
            </a:r>
            <a:r>
              <a:rPr lang="en-US" sz="7200" dirty="0"/>
              <a:t> tailing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1999446" y="4440968"/>
            <a:ext cx="665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</a:t>
            </a:r>
            <a:r>
              <a:rPr lang="en-US" sz="2400" dirty="0" smtClean="0">
                <a:solidFill>
                  <a:srgbClr val="FFFF00"/>
                </a:solidFill>
              </a:rPr>
              <a:t>{ </a:t>
            </a:r>
            <a:r>
              <a:rPr lang="en-US" sz="2400" dirty="0">
                <a:solidFill>
                  <a:srgbClr val="FFFF00"/>
                </a:solidFill>
              </a:rPr>
              <a:t>w: "majority" 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1872" y="33697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97930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Private undocumented API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9446" y="4944042"/>
            <a:ext cx="40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err="1" smtClean="0">
                <a:solidFill>
                  <a:srgbClr val="FFC000"/>
                </a:solidFill>
              </a:rPr>
              <a:t>Adviced</a:t>
            </a:r>
            <a:r>
              <a:rPr lang="en-US" sz="2400" dirty="0" smtClean="0">
                <a:solidFill>
                  <a:srgbClr val="FFC000"/>
                </a:solidFill>
              </a:rPr>
              <a:t> against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Proc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6554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achieve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3.6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26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99446" y="2298620"/>
            <a:ext cx="75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99445" y="4606945"/>
            <a:ext cx="914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96" y="609600"/>
            <a:ext cx="435369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2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24" y="0"/>
            <a:ext cx="5980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2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Keep data in-sync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6978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Reports </a:t>
            </a:r>
            <a:r>
              <a:rPr lang="en-US" sz="3200" dirty="0"/>
              <a:t>read model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6074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Game statistics 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20" name="Hexagon 19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25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6568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66386" y="3615514"/>
            <a:ext cx="11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 Log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1744192" y="3631507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464</TotalTime>
  <Words>507</Words>
  <Application>Microsoft Office PowerPoint</Application>
  <PresentationFormat>Widescreen</PresentationFormat>
  <Paragraphs>164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Bradley Hand ITC</vt:lpstr>
      <vt:lpstr>Calibri</vt:lpstr>
      <vt:lpstr>Century Gothic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 1</vt:lpstr>
      <vt:lpstr>Write concern</vt:lpstr>
      <vt:lpstr>Our considerations</vt:lpstr>
      <vt:lpstr>Oplog tailing</vt:lpstr>
      <vt:lpstr>Change Streams 3.6</vt:lpstr>
      <vt:lpstr>PowerPoint Presentation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 2</vt:lpstr>
      <vt:lpstr>Resources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32</cp:revision>
  <dcterms:created xsi:type="dcterms:W3CDTF">2018-12-04T04:41:10Z</dcterms:created>
  <dcterms:modified xsi:type="dcterms:W3CDTF">2018-12-04T15:37:35Z</dcterms:modified>
</cp:coreProperties>
</file>