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75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70304" autoAdjust="0"/>
  </p:normalViewPr>
  <p:slideViewPr>
    <p:cSldViewPr snapToGrid="0">
      <p:cViewPr>
        <p:scale>
          <a:sx n="80" d="100"/>
          <a:sy n="80" d="100"/>
        </p:scale>
        <p:origin x="682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company </a:t>
            </a:r>
            <a:r>
              <a:rPr lang="en-US" baseline="0" smtClean="0"/>
              <a:t>that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Stale</a:t>
            </a:r>
            <a:r>
              <a:rPr lang="en-US" baseline="0" dirty="0" smtClean="0"/>
              <a:t> collection r</a:t>
            </a:r>
            <a:r>
              <a:rPr lang="en-US" dirty="0" smtClean="0"/>
              <a:t>esume issue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Capped collection</a:t>
            </a:r>
          </a:p>
          <a:p>
            <a:r>
              <a:rPr lang="ru-RU" dirty="0" smtClean="0"/>
              <a:t>50</a:t>
            </a:r>
            <a:r>
              <a:rPr lang="ru-RU" baseline="0" dirty="0" smtClean="0"/>
              <a:t> </a:t>
            </a:r>
            <a:r>
              <a:rPr lang="en-US" baseline="0" dirty="0" smtClean="0"/>
              <a:t>GB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Large codebase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request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systems backed by </a:t>
            </a:r>
            <a:r>
              <a:rPr lang="en-US" dirty="0"/>
              <a:t>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2494518"/>
            <a:ext cx="2857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bit.ly/2KvmCoY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728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</a:t>
            </a:r>
            <a:r>
              <a:rPr lang="en-US" sz="2400" dirty="0" smtClean="0"/>
              <a:t>3.4, primary-secondary-arbiter (PSA), </a:t>
            </a:r>
            <a:r>
              <a:rPr lang="en-US" sz="2400" dirty="0">
                <a:solidFill>
                  <a:srgbClr val="FFFF00"/>
                </a:solidFill>
              </a:rPr>
              <a:t>{ w: 1 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Write concern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547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314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2122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931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567391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530275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606945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5068610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991940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4.0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653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for MongoDB 4.0 replica set with 3+ data-bearing nodes use </a:t>
            </a:r>
            <a:r>
              <a:rPr lang="en-US" dirty="0" smtClean="0">
                <a:solidFill>
                  <a:srgbClr val="92D050"/>
                </a:solidFill>
              </a:rPr>
              <a:t>Change Streams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1721</TotalTime>
  <Words>530</Words>
  <Application>Microsoft Office PowerPoint</Application>
  <PresentationFormat>Widescreen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Our considerations</vt:lpstr>
      <vt:lpstr>Write concern</vt:lpstr>
      <vt:lpstr>Oplog tailing</vt:lpstr>
      <vt:lpstr>Change Streams 3.6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Oplog internals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67</cp:revision>
  <dcterms:created xsi:type="dcterms:W3CDTF">2018-10-18T15:17:51Z</dcterms:created>
  <dcterms:modified xsi:type="dcterms:W3CDTF">2018-11-26T03:53:03Z</dcterms:modified>
</cp:coreProperties>
</file>