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77" r:id="rId13"/>
    <p:sldId id="268" r:id="rId14"/>
    <p:sldId id="269" r:id="rId15"/>
    <p:sldId id="289" r:id="rId16"/>
    <p:sldId id="271" r:id="rId17"/>
    <p:sldId id="272" r:id="rId18"/>
    <p:sldId id="273" r:id="rId19"/>
    <p:sldId id="283" r:id="rId20"/>
    <p:sldId id="284" r:id="rId21"/>
    <p:sldId id="288" r:id="rId22"/>
    <p:sldId id="285" r:id="rId23"/>
    <p:sldId id="286" r:id="rId24"/>
    <p:sldId id="287" r:id="rId25"/>
    <p:sldId id="279" r:id="rId26"/>
    <p:sldId id="278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70541" autoAdjust="0"/>
  </p:normalViewPr>
  <p:slideViewPr>
    <p:cSldViewPr snapToGrid="0">
      <p:cViewPr>
        <p:scale>
          <a:sx n="91" d="100"/>
          <a:sy n="91" d="100"/>
        </p:scale>
        <p:origin x="372" y="-42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652B7-3AE9-4B68-8899-8042A7E05A17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E00E6-22F5-4BC7-85E6-3DBC816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1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39:39.580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F11748BA-D866-4DE6-9447-C24D4FE9F63A}" emma:medium="tactile" emma:mode="ink">
          <msink:context xmlns:msink="http://schemas.microsoft.com/ink/2010/main" type="writingRegion" rotatedBoundingBox="3989,4164 7638,4331 7382,9941 3733,9775"/>
        </emma:interpretation>
      </emma:emma>
    </inkml:annotationXML>
    <inkml:traceGroup>
      <inkml:annotationXML>
        <emma:emma xmlns:emma="http://www.w3.org/2003/04/emma" version="1.0">
          <emma:interpretation id="{FCB4BE01-1C5B-4DD3-9AF8-A14601997D24}" emma:medium="tactile" emma:mode="ink">
            <msink:context xmlns:msink="http://schemas.microsoft.com/ink/2010/main" type="paragraph" rotatedBoundingBox="3989,4164 7249,4313 7222,4906 3962,47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0215BB-9781-4BE7-82CC-9C70D45CFE1A}" emma:medium="tactile" emma:mode="ink">
              <msink:context xmlns:msink="http://schemas.microsoft.com/ink/2010/main" type="line" rotatedBoundingBox="3989,4164 7249,4313 7222,4906 3962,4757"/>
            </emma:interpretation>
          </emma:emma>
        </inkml:annotationXML>
        <inkml:traceGroup>
          <inkml:annotationXML>
            <emma:emma xmlns:emma="http://www.w3.org/2003/04/emma" version="1.0">
              <emma:interpretation id="{23F10F96-3700-40C2-8273-C523FD05D71F}" emma:medium="tactile" emma:mode="ink">
                <msink:context xmlns:msink="http://schemas.microsoft.com/ink/2010/main" type="inkWord" rotatedBoundingBox="3989,4164 7249,4313 7222,4906 3962,4757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&amp;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*</emma:literal>
                </emma:interpretation>
                <emma:interpretation id="interp4" emma:lang="en-US" emma:confidence="0">
                  <emma:literal>4</emma:literal>
                </emma:interpretation>
              </emma:one-of>
            </emma:emma>
          </inkml:annotationXML>
          <inkml:trace contextRef="#ctx0" brushRef="#br0">390 2 0,'33'0'188,"-1"0"-172,1 0-16,0 32 0,-1-32 15,1 0-15,-1 0 16,33 0-16,1-32 15,-34 32-15,1 0 0,-1 32 16,1-32-16,-1 0 0,34 0 0,-1 0 16,0 0-16,0 0 0,0 0 15,0 0-15,0 0 0,0 0 16,1 33-16,-34-33 0,33 0 16,-32 0-16,-1 0 0,1 0 15,-1 0-15,1 0 0,0 0 16,-1 0-16,1 0 0,-1 0 15,33 0-15,-32 0 0,0 32 16,-1-32-16,1 0 16,-1 0-16,1 0 15,-1 0 1,1 0-16,0 0 0,-1 33 16,1-33-16,-1 0 0,1 0 15,-1 0-15,1 0 16,-1 0 15,1 0-15,0 0-16,-1 0 15,1 0-15,-1 0 16,1 0 15,-1 0-15,1 0 15,0 0 16,-1 0 172,1 0-204,-1 0 32,1 0-47,-1 0 16,1 0 62,-66 0 63,33 32-141,-32-32 15,32 33 1,-33-33-16,1 0 0,32 33 15,-33-33-15,1 0 0,32 32 16,-33-32-16,0 33 0,1-33 16,-1 0-16,1 32 0,-1-32 15,1 0 1,-1 0-16,0 0 16,1 33-16,-1-33 0,1 0 15,-1 0-15,1 0 0,-1 0 16,1 0-16,-1 0 0,0-33 0,1 33 15,-1 0 1,1 0-16,-1 0 0,1 0 0,-1 0 16,0 0-16,1 0 15,-1 0-15,1 0 0,-1 0 16,1 0-16,-1-32 0,0 32 16,-32 0-16,33 0 0,-1-33 15,1 33-15,-33 0 0,32 0 16,0 0-16,1 0 0,32-32 15,-33 32-15,1 0 0,-1 0 0,1 0 16,-1-33-16,0 33 16,1 0-16,-1 0 15,1 0 1,-1 0 0,1 0 15,-1 0 16,1 0-32,-1 0 1,0 0 15,1 0-15,-1 0-1,1 0 1,-1 0-16,1 0 16,-1 0-1,0 0-15,1 0 16,-1 0 46,1 0-30,-1 0-32,1 0 15,-1 0-15,33 33 16,-33-33 31,1 0-16,-1 0-31,1 32 16,-33-32-16,0 0 0,-1 33 15,1-33-15,33 32 0,-1-32 16,1 0-16,32 33 94,32-33-63,1 0 16,-1 0-47,1 0 15,-1 0 1,1 0 0,0 0-1,-1 0 1,-32 32 0,33-32-1,-1 0 1,1 0-16,-1 0 15,1 33-15,-1-33 16,1 0-16,32 0 0,-32 0 16,-1 33-16,1-33 0,-1 0 15,1 0-15,0 0 0,-1 32 16,1-32-16,-1 0 0,1 0 16,32 33-16,-32-33 0,32 0 15,0 0-15,0 32 0,0-32 16,0 0-16,0 33 0,0-33 15,1 0-15,-34 0 0,1 0 0,-1 0 16,33 0-16,-32 0 0,-1 32 16,34-32-16,-34 0 0,1 0 15,32 0-15,-33 0 0,34 0 16,-34 33-16,1-33 0,-1 0 16,1 0-16,-1 0 0,1 0 15,0 0-15,-1 0 16,1 0-1,-1 0 1,1-33-16,-1 33 0,1 0 16,-1 0-16,1 0 0,0 0 15,32 0-15,-33-32 0,33 32 16,-32 0-16,0 0 0,-1 0 16,1 0-1,-1 0 1,1 0-1,-1 0 1,1-33-16,-1 33 0,1 0 16,0 0-1,-1 0-15,1 0 16,-1 0-16,1 0 16,-1 0 30,1 0 283</inkml:trace>
        </inkml:traceGroup>
      </inkml:traceGroup>
    </inkml:traceGroup>
    <inkml:traceGroup>
      <inkml:annotationXML>
        <emma:emma xmlns:emma="http://www.w3.org/2003/04/emma" version="1.0">
          <emma:interpretation id="{5B9C5283-FD10-4DDD-8B5A-FC18F3D650DE}" emma:medium="tactile" emma:mode="ink">
            <msink:context xmlns:msink="http://schemas.microsoft.com/ink/2010/main" type="paragraph" rotatedBoundingBox="4267,9200 7396,9229 7390,9855 4261,982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40381BF-5F9B-49A1-B5AC-34C197552752}" emma:medium="tactile" emma:mode="ink">
              <msink:context xmlns:msink="http://schemas.microsoft.com/ink/2010/main" type="line" rotatedBoundingBox="4267,9200 7396,9229 7390,9855 4261,9827"/>
            </emma:interpretation>
          </emma:emma>
        </inkml:annotationXML>
        <inkml:traceGroup>
          <inkml:annotationXML>
            <emma:emma xmlns:emma="http://www.w3.org/2003/04/emma" version="1.0">
              <emma:interpretation id="{8390B695-781D-4DAA-AE20-9FEF512AFD3C}" emma:medium="tactile" emma:mode="ink">
                <msink:context xmlns:msink="http://schemas.microsoft.com/ink/2010/main" type="inkWord" rotatedBoundingBox="4267,9200 7396,9229 7390,9855 4261,9827"/>
              </emma:interpretation>
              <emma:one-of disjunction-type="recognition" id="oneOf1">
                <emma:interpretation id="interp5" emma:lang="en-US" emma:confidence="1">
                  <emma:literal>a</emma:literal>
                </emma:interpretation>
                <emma:interpretation id="interp6" emma:lang="en-US" emma:confidence="0">
                  <emma:literal>3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*</emma:literal>
                </emma:interpretation>
                <emma:interpretation id="interp9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6866.3758">455 5147 0,'33'0'125,"0"0"-109,-1 0-16,1-33 16,-1 33-16,1 0 15,-1 0-15,1 0 16,0-32-16,32 32 16,-33 0-16,1 0 0,32-33 15,-32 33-15,32 0 0,-33 0 16,33 0-16,-32 0 0,32-32 15,-32 32-15,-1 0 0,33 0 0,-32 0 16,32 0-16,-32 0 0,32 0 16,-33 0-16,1 0 0,32 0 15,-33 0-15,1 0 0,0 0 16,-1 0-16,1 0 16,-1 0-16,1 0 15,-1 0-15,1 0 16,0 32-16,-1-32 0,33 0 0,-32 0 15,32 0-15,-32 0 0,32 33 16,-33-33-16,1 0 0,-1 0 16,1 0-16,-1 0 0,1 0 15,0 0-15,-1 0 16,1 0-16,-1 0 0,1 0 16,-1 0-16,1 0 0,0 0 15,-1 0-15,1-33 0,-1 33 16,1 0-16,-1 0 15,1 0-15,-1 0 16,1 0 0,0 0-1,-1 0 17,1 0-17,-1 0 16,1 0 94,-1 0-62,-32 33-47,33-33-1,0 0 32,-1 0-31,-32 32-1,33-32 1,-33 33 218,0-1-218,-33-32 0,33 33-16,-32-1 31,-1 1 0,0-33-15,33 33-16,-32-33 15,-1 0-15,33 32 16,-32-32-16,-1 33 16,1-33-1,-1 0 16,0 0 1,1 0-32,-1 0 15,1 0-15,-1 0 16,1 0-16,-1 0 16,1-33-16,-1 33 15,0 0-15,1 0 0,-1 0 16,1 0-16,-1 0 0,1-32 15,-1 32 1,0 0 0,1-33-16,-1 33 15,1 0-15,-1 0 16,1 0 0,-1 0-16,1-33 0,-1 33 15,0 0-15,1 0 0,-1 0 16,1 0-16,-1 0 15,1-32-15,-1 32 16,0 0-16,1 0 16,-1 0-16,1 0 15,-1 0-15,1 0 16,-1 0 46,0 0-62,1 0 16,-1 0-16,1 0 16,-1 0-16,1-33 0,-1 33 15,1 0 1,-1 0 0,0 0-1,1 0 1,-1 0-1,1 0 1,-1 0-16,1 0 16,-1 0-16,0 0 0,1 0 15,-1 0-15,1 0 16,-1 0 0,1 0-1,-1 0-15,1 0 16,-1 0-1,0 0-15,1 0 32,-1 0-17,1 0-15,-1 0 16,1 0 0,-1 0-16,0 0 15,1 0-15,-1 0 16,1 0-16,-1 0 15,1 0-15,-1 0 0,0 0 16,1 0-16,-1 0 0,1 0 16,-1 0-1,1 0 110,32 33 78,32-33-187,-32 32-16,33 1 16,-33 0-1,32-33 1,-32 32-16,33-32 16,-33 33-1,32-33-15,-32 32 16,33-32-16,-33 33 15,33-33-15,-33 32 16,32-32-16,1 33 16,-1-33-1,-32 33-15,33-33 16,-1 32-16,1-32 0,0 0 16,-1 33-16,1-33 15,-1 0 1,1 0-1,-1 0 1,1 0-16,32 0 0,-32 32 0,-1-32 16,1 0-16,-1 0 0,1 0 15,-1 0-15,1 0 0,0 0 16,-1-32 0,1 32-16,-1 0 15,1 0-15,-1 0 0,1 0 16,0 0-16,-1 0 0,1-33 15,-1 33-15,1 0 0,-1 0 16,1 0-16,-1 0 0,1 0 16,-33-32-16,33 32 0,-1 0 15,1 0-15,-1 0 16,1 0-16,-1 0 0,1 0 16,32 0-16,-32 0 0,-1 0 15,1 0-15,-1 0 0,1 0 16,0 0-16,-1 0 0,1 0 15,-1 0-15,1 0 16,-1 0-16,1 0 0,-1 0 16,1 0-16,0 0 0,-1 0 15,1 0-15,-1 0 16,1 0-16,-1 0 16,1 0-1,0 0-15,-1 0 16,1 0-16,-1 0 15,1 0 1,-1 0 0,1 0-1,-1 0 1,1 0 15,0 0 16,-1 0-31,1 0-1,-1 0-15,1 0 16,-1 0 0,1 0-1,0 0 1,-1 0 15,1 0 0,-1 0 1,1 0 218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3:45:57.996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FE32BE35-2039-47ED-9DD9-3AE27D856756}" emma:medium="tactile" emma:mode="ink">
          <msink:context xmlns:msink="http://schemas.microsoft.com/ink/2010/main" type="inkDrawing" rotatedBoundingBox="4852,16232 10780,16250 10777,17034 4850,17016" shapeName="Other">
            <msink:destinationLink direction="with" ref="{5F14362A-5732-4A01-ADF1-8B1436AF8B26}"/>
          </msink:context>
        </emma:interpretation>
      </emma:emma>
    </inkml:annotationXML>
    <inkml:trace contextRef="#ctx0" brushRef="#br0">0 228 0,'32'0'94,"1"0"-48,0 0 1,-1 0-31,1 0-16,-33 33 16,32-33-16,1 0 31,-1 0-16,1 0 1,-1 0-16,1 0 16,0 0-1,-1 0 1,1 0-16,-1 0 16,1 32-16,-1-32 15,1 0-15,0 0 0,-1 0 16,1 0-16,-1 0 15,1 0-15,-1 0 16,-32 33-16,33-33 0,-1 0 16,1 0-16,0 0 15,-1 0-15,1 0 0,-1 0 16,1 0-16,-1 0 16,1 0-16,0 0 15,-1 0 1,1 0-16,-1 0 15,-32-33-15,33 33 16,-1 0 15,1 0-31,0 0 16,-1 0-16,1 0 0,-1 0 16,33 0-16,0 0 0,-32 0 15,32 0-15,-32 0 0,32 0 16,-33 0-16,1 0 0,0 0 15,-1 0-15,1 0 16,-1 0-16,1 0 16,-1 0-16,1 0 0,-1 0 15,1 0-15,0 0 0,32 0 16,-33 0-16,1 0 0,-1 0 16,1 0-16,32 0 0,-32 0 15,-1 0-15,1 0 16,-1 0-16,1 0 0,0 0 15,-1 0-15,1-32 0,-1 32 16,1 0-16,-1 0 16,1 0-16,-1 0 15,1 0-15,0 0 0,-1 0 16,1 0-16,32 0 16,-33 0-16,1-33 0,32 33 15,-32 0-15,32 0 0,-33 0 16,33 0-16,1-32 0,-34 32 0,33 0 15,0 0-15,1 0 0,-1-33 16,0 33-16,0 0 0,-32 0 16,32 0-16,-33 0 0,1 0 15,-1 0-15,33-32 0,-32 32 16,0 0-16,-1 0 0,1 0 16,-1 0-16,1 0 0,-1-33 15,1 33-15,0 0 0,-1 0 16,1 0-16,-1 0 0,1 0 15,-1 0-15,1 0 16,-1 0-16,1 0 16,0 0-16,-1-32 0,33 32 0,0 0 15,-32 0-15,0-33 0,-1 33 16,1 0-16,-1 0 0,1 0 16,-1 0-16,1 0 0,0 0 15,-1 0-15,1 0 16,-1 0-16,1 0 0,-1-33 15,1 33-15,-1 0 16,1 0 0,0 0-1,-33 33 1,32-33 0,1 0-16,-1 0 46,1 0-30,-1 0 0,1 0-1,-33 33-15,33-33 0,-1 0 32,-32 32 14,33-32-30,-33 33 0,32-33-16,-32 32 15,33-32-15,-33 33 47,32-33 31,-32 32-62,-32-32 125,32 33-126,-33-33 1,1 0-1,-1 0-15,1 32 16,-1-32-16,0 0 16,1 0-16,-1 0 0,1 0 15,-1 0-15,1 0 16,-1 0-16,0 0 0,1 0 16,-1 0-16,1 0 15,-1 0-15,1 0 0,-1 0 16,1 0-16,-1 0 0,0 0 15,1 0-15,-1 0 16,1 0-16,-1 0 0,1 0 16,-1 0-16,0 0 15,1 0-15,-1 0 16,1 0-16,-1 0 16,1 0-16,-1-32 15,0 32-15,1 0 16,-1 0-16,1 0 0,-1 0 15,1 0-15,-1 0 16,1 0-16,-1 0 16,0 0-1,1 0-15,-1 0 0,1 0 16,-1 0-16,-32 0 0,32 0 16,1 0-16,-1 0 0,1 0 15,-1 0 1,1 0-1,-1 0-15,1 0 16,-1 0-16,0 0 16,1 0-16,-1 0 15,1 0-15,-1 0 16,1 0-16,-1 0 16,0 0-16,1 0 15,-1 0-15,1 0 16,32-33-16,-33 33 0,1 0 15,-1 0-15,0 0 16,1 0-16,-1 0 16,1 0-1,-1 0-15,1-32 16,-1 32-16,1 0 16,-1 0-16,0 0 15,1 0-15,-1 0 0,1 0 16,-1 0-1,1 0-15,-1 0 16,0 0-16,1-33 16,-1 33-16,1 0 0,-1 0 15,1 0-15,-1 0 0,1 0 16,-1 0-16,0 0 0,1 0 16,-1 0-16,1 0 15,-1 0 1,1 0-1,-1 0-15,0 0 0,1 0 16,-1 0 0,1 0-16,-1 0 0,1 0 15,-1 0 1,0 0-16,1 0 16,-1 0-16,1 0 0,-1 0 15,1 0-15,-1 0 0,1 0 16,-34 0-16,34 0 0,-33 0 15,0 0-15,32 0 0,0 0 0,1 0 16,-33 0-16,32 0 0,1 0 16,-1 0-16,1 0 15,-1 0 17,0 0-17,1 0 1,-1 0 78,1 0 31,-1 33-94,1-33-16,-1 0 17,0 0-17,1 0 1,-1 0-16,1 0 16,-1 32-1,1-32-15,-1 0 16,0 0-16,1 0 15,-1 0-15,1 0 16,-1 33-16,1-33 0,-1 0 0,1 0 16,-1 0-1,0 0-15,1 0 32,-1 0-1,1 0-16,32 32 1,-33-32-16,1 0 31,-1 0-31,0 33 16,1-33 0,-1 0-1,33 33 1,-32-33-1,-1 0 1,33 32 15,-32-32 63,-1 0-63,33 33-15,0-1 437,33-32-437,-33 33 62,0-1-31,32-32 0,1 33 15,-1-33-46,1 0-16,-1 0 15,-32 33 1,33-33-16,0 0 16,-1 0-16,1 0 15,-1 0 1,1 0-16,32 0 15,0 0-15,0 0 16,-32 0-16,-1 0 16,33 0-16,-32 0 0,0 0 15,-1 0-15,1 0 0,-1 0 16,33 0-16,-32 0 0,0 0 16,-1 0-16,1 0 31,-1 0-16,1 0-15,-1 0 16,1 0-16,0 0 16,-1 0-16,1 0 0,-1 0 15,1 0 1,-1 0 0,1 0-16,-1 0 15,1 0 1,0 0 15,-1 0-15,1 0-1,-1 0-15,1 0 16,-1 0 0,1 0-16,0 0 15,-1 0-15,1 0 16,-1 0-1,1 0-15,-1 0 16,1 0-16,-1 0 16,1 0-16,0 0 15,-1 0-15,1 0 16,-1 0 0,1 0-16,-1 0 15,1 0 1,0 0-16,-1 0 0,1 0 15,-1 0-15,1 0 16,-1 0-16,1 0 16,0 0-16,-1 0 0,1 0 15,-1 0 1,1 0-16,-33 32 0,32-32 16,1 0-16,-1 0 0,34 0 15,-1 0-15,0 0 0,0 33 16,0-33-16,33 0 0,-33 0 0,-33 0 15,34 0-15,-34 32 16,1-32-16,-1 0 0,1 0 16,-1 0-16,1 0 0,0 0 15,-1 0-15,1 0 0,-1 0 16,1 0-16,-1 0 16,1 0-1,0 0-15,-1 0 16,1 0-1,-1 0-15,1 0 0,-1 0 0,1 0 16,-1 33-16,1-33 0,0 0 16,-1 0-16,1 0 15,-1 0 1,1 0-16,-1 0 16,1 0-16,0 0 0,-1 0 15,1 0-15,-1 0 0,1 32 16,-1-32-16,1 0 0,-1 0 15,1 0-15,0 0 0,-1 0 0,1 0 16,-1 0-16,1 0 0,-1 0 16,-32 33-16,33-33 0,0 0 47,-1 0-32,1 0 1,-1 0-1,1 0 17,-1 0-17,1 0 32,0 0-31,-1 0-1,1 0-15,-1 0 0,1 0 16,-1 0-16,1 0 16,-1 0 15,-32-33-31,33 33 16,0 0-1,-1 0 32,1 0-31,-1 0 77,1 0-46,-1 0-31,-32-32-16,33 32 16,0 0-16,-1 0 15,1 0 1,-1 0-1,-32-33 1,33 33 0,-1 0-16,1 0 15,-1 0-15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3:46:00.045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5F14362A-5732-4A01-ADF1-8B1436AF8B26}" emma:medium="tactile" emma:mode="ink">
          <msink:context xmlns:msink="http://schemas.microsoft.com/ink/2010/main" type="inkDrawing" rotatedBoundingBox="9053,16724 10095,16740 10094,16781 9052,16765" semanticType="callout" shapeName="Other">
            <msink:sourceLink direction="with" ref="{FE32BE35-2039-47ED-9DD9-3AE27D856756}"/>
          </msink:context>
        </emma:interpretation>
      </emma:emma>
    </inkml:annotationXML>
    <inkml:trace contextRef="#ctx0" brushRef="#br0">0 15 0,'32'0'15,"1"0"-15,-1 0 0,1 0 16,-1 0-16,1 0 0,32 0 16,-32 32-16,-1-32 0,1 0 15,-1 0-15,1 0 0,-1 0 16,1-32-16,0 32 0,-1 0 15,1 0-15,-1 0 0,1 0 16,-1 0-16,1 0 0,0 0 16,-1 0-16,1 0 0,-1 0 15,1 0 1,-33 32 0,32-32-16,1 0 0,0 0 15,-1 0 1,1 0 46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3:21.093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CAB98A92-6557-4D74-820F-E1E2BD553702}" emma:medium="tactile" emma:mode="ink">
          <msink:context xmlns:msink="http://schemas.microsoft.com/ink/2010/main" type="writingRegion" rotatedBoundingBox="6773,12753 9671,12765 9668,13491 6770,13479"/>
        </emma:interpretation>
      </emma:emma>
    </inkml:annotationXML>
    <inkml:traceGroup>
      <inkml:annotationXML>
        <emma:emma xmlns:emma="http://www.w3.org/2003/04/emma" version="1.0">
          <emma:interpretation id="{DA6E1F59-77E8-4814-8E6B-578A45CF158D}" emma:medium="tactile" emma:mode="ink">
            <msink:context xmlns:msink="http://schemas.microsoft.com/ink/2010/main" type="paragraph" rotatedBoundingBox="6773,12753 9671,12765 9668,13491 6770,134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35F74B-6E9B-48E8-9D58-69FA647C8D96}" emma:medium="tactile" emma:mode="ink">
              <msink:context xmlns:msink="http://schemas.microsoft.com/ink/2010/main" type="line" rotatedBoundingBox="6773,12753 9671,12765 9668,13491 6770,13479"/>
            </emma:interpretation>
          </emma:emma>
        </inkml:annotationXML>
        <inkml:traceGroup>
          <inkml:annotationXML>
            <emma:emma xmlns:emma="http://www.w3.org/2003/04/emma" version="1.0">
              <emma:interpretation id="{4A25BE4F-B3D2-4AE9-9D31-80883A99E94C}" emma:medium="tactile" emma:mode="ink">
                <msink:context xmlns:msink="http://schemas.microsoft.com/ink/2010/main" type="inkWord" rotatedBoundingBox="6773,12753 9671,12765 9668,13491 6770,13479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b</emma:literal>
                </emma:interpretation>
                <emma:interpretation id="interp3" emma:lang="en-US" emma:confidence="0">
                  <emma:literal>e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0 76 0,'33'0'187,"-1"0"-124,1 0-47,-1 0 15,1 0-16,-1 0 1,1 0-16,0 0 16,-1 0-16,1 0 0,-1 0 15,33 0-15,-32 0 0,0 0 16,-1 0-16,1 0 0,-1 0 16,1 0-16,-1 0 0,1 0 15,0 0-15,-1 0 0,1 0 16,-1 0-16,1 0 0,-1 0 15,1 0-15,-1 0 0,1 0 16,32 0-16,-32 0 0,-1 0 16,1-33-16,-1 33 0,1 0 15,0 0-15,-1 0 0,1 0 16,-1 0 0,1 0-16,-1 0 62,1 0-46,-1 0-16,1 0 15,0 0-15,-1 0 0,1 0 16,-1 0-16,1 0 16,-1 0-16,1 0 15,0 0-15,-1 0 16,1 0-16,-1 0 0,1 0 15,-1 0-15,1 0 0,0 0 16,-1 0-16,1 0 0,-1 0 16,1 0-16,-1 0 15,1 0 1,-1 0-16,1 0 16,0 0-16,-1 0 15,1 0-15,-1 0 16,1 0-16,-1 0 0,1 0 15,0 0-15,-1 0 16,1 0 0,-1 0-1,1 0 1,-1 0 0,1 0-16,-1 33 15,1-33 1,0 0-1,-1 0 32,1 0-31,-1 0 140,-32 32-140,0 1 109,0-1-94,0 1 0,-32-33-15,-1 0 31,1 32-32,-1-32 1,0 0-16,1 0 31,-1 0-15,1 0 0,-1 0-16,1 0 15,-1 0 1,1 0-16,-1 0 15,0 0 1,1 0 0,-1 0-16,1 0 15,-1 0-15,1-32 16,-1 32-16,0 0 0,1 0 16,-1 0-1,1 0 1,-1 0-16,1 0 15,-1 0-15,1 0 0,-1 0 16,0 0-16,1 0 0,-1 0 16,1 0-16,-1 0 0,33-33 15,-32 33-15,-1 0 16,0 0 0,1 0-16,-1 0 15,1 0-15,-1 0 16,1 0-16,32-32 0,-33 32 15,0 0-15,1 0 16,-1 0 0,1 0-16,-1 0 15,1 0 1,-1 0 0,1 0-1,-1 0 1,0 0-1,1 0-15,-1 0 16,1 0-16,-1 0 16,1 0-16,-1 0 0,0-33 15,1 33-15,-1 0 0,1 0 16,-1 0-16,1 0 0,-1 0 0,1 0 16,-1 0-16,0 0 0,1-32 15,-1 32-15,1 0 16,-1 0 31,1 0-16,-1 0-15,0 0-1,1 32 79,-1-32-32,33 33-30,-32-33-1,32 32-31,-33 1 16,33-1 15,-32-32-16,32 33 17,32-33 233,-32 33-265,33-33 16,-1 0-16,-32 32 0,33-32 16,-1 0-1,-32 33-15,33-33 0,0 0 16,-1 0-1,-32 32 1,33-32 0,-1 0-1,1 0 1,-33 33-16,32-33 0,1 0 16,0 0-16,32 32 0,-33-32 0,33 0 15,0 0-15,-32 0 0,32 0 16,-32 0-16,32 0 0,-33 33 15,34-33-15,-34 0 0,1 0 16,32 0-16,-33 0 0,1 0 16,-1 0-16,1 0 0,0 0 15,-1 0-15,1 0 0,-1 0 16,1 0-16,-1 0 0,1 0 0,0 0 16,-1 0-16,1 0 15,-1 0-15,1 0 0,-1 0 16,1 0-16,0 0 15,-1 0-15,1 0 16,-1 0 0,1 0-16,-1 0 15,1 0 1,-1 0-16,1 0 0,0 0 16,-1 0-16,1 0 0,-1 0 15,1 0-15,32 0 0,-32 0 16,-1 0-16,1 0 15,-1 0 17,1 0 15,-1 0 109,1 0-94,-1 0-15,1 0-16,-33 32 1,33-32-17,-66 0 251,0 0-250,33 33-1,-32-33-15,-1 0 0,1 0 16,-1 0-16,1 0 15,32 33-15,-33-33 16,1 0 0,-1 0-1,0 0 1,1 0 0,-1 0 30,1 0-14,-1 0-17,1 0 1,-1 0 0,0 0-16,1 0 15,-1 0-15,1 0 16,-1 0-16,1 0 0,-1 0 15,1 0-15,-1 0 16,0 32-16,1-32 16,-1 0-16,1 0 15,-1 0-15,1 0 16,-1 0-16,0 0 0,1 0 16,-1 33-1,1-33-15,-1 0 16,1 0-16,-1 0 15,0 0-15,1 0 16,-1 0 0,1 32-16,-1-32 15,1 0 1,-1 0-16,1 0 16,-1 0-16,0 0 15,1 0 1,-1 0-1,1 0 1,-1 0 0,1 0-1,-1 0 17,33 33-32,-33-33 0,1 0 15,-1 0 16,1 0 48,-1 0-64,1 0 32,-1 0-16,1 0 1,-1 0-17,0 0 16,1 0-15,-1 0 0,1 0-1,-1 0 1,33 32 15,-32-32-15,-1 0-1,0 0-15,1 0 16,-1 0 0,1 0-1,32-32 235,-33 32-250,33-33 94,0 1-78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3:35.949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7226BB1B-DCB4-4CB8-B349-7453F7634306}" emma:medium="tactile" emma:mode="ink">
          <msink:context xmlns:msink="http://schemas.microsoft.com/ink/2010/main" type="inkDrawing" rotatedBoundingBox="10646,5643 13012,5592 13025,6155 10659,6206" shapeName="Other"/>
        </emma:interpretation>
      </emma:emma>
    </inkml:annotationXML>
    <inkml:trace contextRef="#ctx0" brushRef="#br0">0 53 0,'0'33'125,"33"-33"-109,-1 0-1,1 0 1,-1 0-16,1 0 0,0 0 15,-1 0-15,33-33 0,-32 33 16,32 0-16,-32 0 0,32-33 16,-33 33-16,33 0 0,-32 0 15,0 0-15,32 0 0,-33 0 16,1 0-16,-1 0 16,1 0-16,-1 0 0,1 0 15,0 0-15,-1 0 16,1 0-16,-1 0 15,1 0-15,-1 0 0,1 0 16,0 0 0,-1 0-16,1 0 15,-1 0 1,1 0 0,-1 0-1,1 0-15,-1 0 0,1 0 16,0 0-16,-1 0 15,-32 33 1,33-33-16,-1 0 16,1 0-1,-1 0-15,1 0 16,0 0 0,-1 0-16,1 0 15,-1 0 1,1 0 15,-1 0 0,1 0 16,0 0-31,-1 33-1,1-33 1,-1 0-16,1 0 63,-1 0-32,1 32-16,-1-32 1,1 0 31,-33 33 15,33-33-46,-1 0 15,1 0 16,-33 32-47,32-32 110,-32 33 61,-32-33-171,-1 0 32,33 32-17,-32-32-15,-1 0 32,0 0-17,1 0 1,32 33-16,-33-33 15,1 0-15,-1 0 16,1 0 0,-1 0-1,1 0 1,-1 0-16,0 0 16,1 0-1,-1 0 1,1 0-16,-1 0 15,1 0-15,-1 0 16,0 0-16,1 0 16,-1 0-16,1 0 0,-1 0 15,1 0-15,-1 0 16,0 0-16,1 0 16,32 33-16,-33-33 15,1 0-15,-1 0 16,1 0-16,-1 0 0,1 0 0,-1 0 15,0 0-15,1 0 16,-1 0-16,1 0 16,32 32-16,-33-32 0,1 0 15,-1 0-15,0 0 16,1 0-16,-1 0 0,1 0 16,-1 0-16,1 0 0,-1 0 15,1 0 32,-1 0-31,0 0-1,1 0 1,-1 0 15,1 0 0,32 33 1,-33-33-17,1 0 17,-1 0-17,0 32 1,1-32 15,-1 0 16,33 33-47,-32-33 31,-1 32 32,1-32-48,-1 0 1,33 33 0,-33-33-16,1 0 15,-1 0 1,66 0 171,-33 33-171,32-33-16,1 0 16,0 0-16,-1 0 0,1 0 15,-1 0-15,1-33 0,-1 33 16,1 0-16,32 0 0,-32 0 15,-1 0-15,1 0 0,-1 0 16,1 0-16,32 0 16,0 0-16,-32 0 0,-1 0 15,1 0-15,-1 0 16,1 0-16,0 0 0,-1 0 16,1 0-16,-1 0 0,1 0 15,32 0-15,-32 0 0,-1 0 0,1 0 16,-1 0-16,1 0 0,-1 0 15,1 0-15,-1 0 0,1 0 16,0 0-16,-1 0 31,1 0-15,-1 0-16,1 0 16,-1 0-16,1 0 15,0 0 1,-1 0-16,1 0 0,-1 0 15,1 0 1,-1 0-16,1 0 16,0 0-16,-1 0 31,1 0 16,-1 0 15,1 0-15,-1 0 0,1 0-16,-1 0 1,1 0-17,0 0 32,-1 0 62,1 0-15,-1 0-63,-32 33-31,33-33 16,-1 0 125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4:35.399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BFA8A986-ABAC-4B53-8BB0-691704114718}" emma:medium="tactile" emma:mode="ink">
          <msink:context xmlns:msink="http://schemas.microsoft.com/ink/2010/main" type="writingRegion" rotatedBoundingBox="8369,6252 10974,6252 10974,6676 8369,6676"/>
        </emma:interpretation>
      </emma:emma>
    </inkml:annotationXML>
    <inkml:traceGroup>
      <inkml:annotationXML>
        <emma:emma xmlns:emma="http://www.w3.org/2003/04/emma" version="1.0">
          <emma:interpretation id="{54467B39-8CAA-480A-A3AC-EF8F1D00824B}" emma:medium="tactile" emma:mode="ink">
            <msink:context xmlns:msink="http://schemas.microsoft.com/ink/2010/main" type="paragraph" rotatedBoundingBox="8369,6252 10974,6252 10974,6676 8369,66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C75C15-C3D8-4BC0-8316-B62E437BBAB9}" emma:medium="tactile" emma:mode="ink">
              <msink:context xmlns:msink="http://schemas.microsoft.com/ink/2010/main" type="line" rotatedBoundingBox="8369,6252 10974,6252 10974,6676 8369,6676"/>
            </emma:interpretation>
          </emma:emma>
        </inkml:annotationXML>
        <inkml:traceGroup>
          <inkml:annotationXML>
            <emma:emma xmlns:emma="http://www.w3.org/2003/04/emma" version="1.0">
              <emma:interpretation id="{E75543E4-93C9-488C-8990-76FE71C66313}" emma:medium="tactile" emma:mode="ink">
                <msink:context xmlns:msink="http://schemas.microsoft.com/ink/2010/main" type="inkWord" rotatedBoundingBox="8369,6252 10974,6252 10974,6676 8369,6676"/>
              </emma:interpretation>
              <emma:one-of disjunction-type="recognition" id="oneOf0">
                <emma:interpretation id="interp0" emma:lang="en-US" emma:confidence="0">
                  <emma:literal>a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3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-</emma:literal>
                </emma:interpretation>
              </emma:one-of>
            </emma:emma>
          </inkml:annotationXML>
          <inkml:trace contextRef="#ctx0" brushRef="#br0">0 81 0,'32'0'15,"1"0"1,-1 0 0,1 0-1,0 0 1,-33-32-16,32 32 15,1 0 1,-1 0-16,1 0 16,-1 0-1,1 0 1,0 0 0,-1 0-1,1 0-15,-1 0 16,1 0-1,-1 0-15,1 0 16,-1 0-16,1-33 16,0 33-16,-1 0 0,1 0 15,-1 0-15,1 0 0,-1 0 16,1 0 0,0 0-16,-1 0 15,1 0-15,-1 0 16,1 0-16,-1 0 0,1 0 15,-1 0-15,1 0 0,0 0 16,-1 0-16,1 0 16,-1 0-1,-32 33 1,33-33-16,-1 0 16,1 0-16,0 0 15,-1 0-15,1 0 0,-1 0 16,1 0-1,-1 0 1,1 0 0,0 0-16,-1 0 15,1 0-15,-1 0 16,1 0-16,-33 32 16,32-32-16,1 0 0,-1 0 15,1 0-15,0 0 16,-1 0-1,1 0 1,-1 0 0,1 0-1,-1 0 17,1 0-17,0 0 16,-1 0-15,1 0 15,-1 0 1,1 0-17,-1 0 32,-32 33-47,33-33 141,-33 32-63,32-32-63,-32 33 32,33-33-31,-66 0 203,33 33-188,-32-33-15,-1 32 30,1-32-30,-1 0 0,1 0 15,-1 0 0,1 0-15,32 33-16,-33-33 0,0 0 0,1 0 15,-1 0 17,1 0-17,-1 0 17,1 0-17,-1 0-15,0 0 16,1 0-16,-1 0 15,1 0 1,-1 0-16,1 0 16,-1 0-16,1 0 15,-1 0-15,0 0 16,1 0 0,-1 0-1,1 0-15,-1 0 0,1 0 16,-1 0-16,0 0 15,1 0-15,-1 0 16,1 0 0,-1 0-1,1 0-15,-1 0 16,0 0 15,1 0-15,-1 0-1,1 0 1,-1 0 0,1 0 15,-1 0-15,1 0-1,32 32 1,-33-32-16,0 0 15,1 0 48,-1 0-47,1 0 15,-1 0 16,1 0-32,-1 0 1,0 0 0,1 0-1,-1 0 1,1 0 15,32 33-31,-33-33 16,1 0 15,-1 0 16,1 0-16,-1 0 0,33 32-15,-33-32 0,1 0 46,-1 0-31,1 0-31,-1 0 32,33 33-32,-32-33 0,-1 0 0,0 0 15,1 0 1,-1 0-16,66 0 219,-1 0-188,1 33-16,0-33 1,-1 0-16,1 0 16,-1 0-1,1 0 1,-1 0-16,1 0 16,0 0-16,-1 0 15,1 0-15,-1 0 0,1 0 16,-1 0-16,1 0 15,-1 0-15,1 0 16,0 0-16,-1 0 16,1 0-16,-1 0 15,1 0-15,-1 0 16,1 0-16,0-33 16,-1 33-16,1 0 0,-1 0 0,1 0 15,-1 0-15,1 0 16,-1 0-1,1 0-15,0 0 16,-1 0-16,1 0 16,-1 0-16,1 0 15,-1 0-15,1 0 0,0 0 16,-1 0-16,1 0 16,-1 0-16,1 0 0,-1 0 15,1 0-15,0 0 16,-1 0-16,1 0 15,-1 0-15,1 0 16,-1 0-16,1-33 0,-1 33 16,1 0-16,0 0 0,-1 0 15,1 0-15,-1 0 0,1 0 16,-1 0-16,1 0 16,0 0-1,-1 0 16,1 0-31,-1 0 16,1 0 0,-1 0 171,1 0-156,-1 0-15,1 0 0,0 0-16,-1 0 15,1 0 32,-1 0-31,1 0-1,-33 33 235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4:46.020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B3FF27A2-109D-4DA8-8431-66025CBB16DC}" emma:medium="tactile" emma:mode="ink">
          <msink:context xmlns:msink="http://schemas.microsoft.com/ink/2010/main" type="writingRegion" rotatedBoundingBox="15728,9216 18848,9173 18926,14912 15806,14955"/>
        </emma:interpretation>
      </emma:emma>
    </inkml:annotationXML>
    <inkml:traceGroup>
      <inkml:annotationXML>
        <emma:emma xmlns:emma="http://www.w3.org/2003/04/emma" version="1.0">
          <emma:interpretation id="{5C6D19F4-02F1-40A5-B7A8-B0ABE38C5ABB}" emma:medium="tactile" emma:mode="ink">
            <msink:context xmlns:msink="http://schemas.microsoft.com/ink/2010/main" type="paragraph" rotatedBoundingBox="15728,9215 18662,9240 18656,9975 15721,99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8DDC5E-3F22-41C1-A666-C3E823C6BC14}" emma:medium="tactile" emma:mode="ink">
              <msink:context xmlns:msink="http://schemas.microsoft.com/ink/2010/main" type="line" rotatedBoundingBox="15728,9215 18662,9240 18656,9975 15721,9950"/>
            </emma:interpretation>
          </emma:emma>
        </inkml:annotationXML>
        <inkml:traceGroup>
          <inkml:annotationXML>
            <emma:emma xmlns:emma="http://www.w3.org/2003/04/emma" version="1.0">
              <emma:interpretation id="{F7EAF5EF-97A8-4F8A-9E75-1DA5BD5AF1E5}" emma:medium="tactile" emma:mode="ink">
                <msink:context xmlns:msink="http://schemas.microsoft.com/ink/2010/main" type="inkWord" rotatedBoundingBox="15728,9215 18662,9240 18656,9975 15721,9950"/>
              </emma:interpretation>
              <emma:one-of disjunction-type="recognition" id="oneOf0">
                <emma:interpretation id="interp0" emma:lang="en-US" emma:confidence="0">
                  <emma:literal>as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3</emma:literal>
                </emma:interpretation>
                <emma:interpretation id="interp3" emma:lang="en-US" emma:confidence="0">
                  <emma:literal>Is</emma:literal>
                </emma:interpretation>
                <emma:interpretation id="interp4" emma:lang="en-US" emma:confidence="0">
                  <emma:literal>b</emma:literal>
                </emma:interpretation>
              </emma:one-of>
            </emma:emma>
          </inkml:annotationXML>
          <inkml:trace contextRef="#ctx0" brushRef="#br0">0 0 0,'33'0'94,"-1"0"-78,1 32-1,32-32-15,-32 0 0,32 33 16,0-33-16,0 0 0,-32 0 15,97 32-15,-98-32 16,1 0-16,32 0 0,-32 0 16,-1 0-16,1 0 0,-1 0 15,1 0-15,-1 0 16,1 0-16,0 0 16,-1 0-16,1 0 0,-1 0 15,1 0-15,-1 0 0,1 0 16,0 0-16,-1 0 15,1 0-15,-1 0 0,1 0 16,-1 0-16,1 0 16,-1 0-16,34 0 15,-34 0-15,1 0 0,32 0 16,-33 0-16,1-32 0,0 32 16,-1 0-16,1 0 0,-1 0 15,1 0-15,-1 0 16,1 0-16,0 0 15,-1 0 1,1 0 0,-1 0-1,1 0-15,-1 0 16,1 0 0,-1 0-16,1 0 31,0 0 0,-1 0 0,1 0-15,-1 0 0,1 0-1,-1 0-15,1 0 47,0 0-31,-1 0-1,1 0-15,-1 0 16,1 0-16,-1 0 16,1 0-1,-1 0 1,1 0-1,0 0 17,-1 0 15,1 0-32,-1 0 173,-32 32-126,33-32-46,-1 0 31,1 33-16,-66-33 281,1 32-296,-1-32 0,33 33-16,-32-33 15,-1 32 1,1-32 0,-1 0-1,0 0 1,1 0-1,-1 0 1,33 33-16,-32-33 0,-1 0 31,1 0 1,-1 0-17,1 0 1,-1 0-1,0 0-15,1 0 0,-1 0 16,1 0-16,-1 0 0,1 0 16,-1 0-16,0 0 0,1 0 15,-1 0-15,1 0 0,-1 0 16,1 0-16,-1 0 16,1 0-1,-1 0 1,0 0-16,1 0 15,-1 0-15,33-33 0,-32 33 16,-1 0-16,1 0 16,-1 0-1,0 0 1,1 0-16,-1 0 16,1 0-16,-1 0 0,1 0 15,-1 0-15,0 0 16,1 0-16,-1 0 0,1 0 0,-1 0 15,1 0 1,-1 0-16,1 0 0,-1 0 16,0 0-16,1 0 15,-1 0-15,1 0 16,-1 0 0,1 0-1,-1 0 1,0 0-16,1 0 15,-1 0 1,1 0 15,-1 0 47,33-32-78,-32 32 32,-1 0-17,1 0 17,-1 0-1,0 0 16,1 0-32,-1 0 1,1 0 15,-1 0-15,1 0-1,-1 0 32,33 32-47,-33-32 16,1 0-16,-1 0 109,1 0-93,-1 0 15,1 0-15,32 33-16,-33-33 0,0 0 234,33 33-234,0-1 78,33-32 79,-33 33-157,33-33 15,-1 0-15,1 32 16,-1-32-16,1 0 15,-33 33-15,32-33 16,1 0-16,0 0 16,-1 0-1,-32 32-15,33-32 0,-1 0 16,1 0 0,-1 0-1,34 0-15,-34 0 0,33 33 16,-32-33-16,32 0 0,-33 0 0,1 0 15,32 0-15,-32 0 0,-1 0 16,33 0-16,-32 0 0,32 33 16,-32-33-16,-1 0 0,1 0 15,-1 0-15,1 0 0,-1 0 16,1 0-16,0 0 16,-1 0-16,1 0 15,-1 0-15,1 0 16,-1 0-16,1 0 15,0 0-15,32 0 0,-33 0 0,33 0 16,1 0-16,-34 0 0,33 0 16,0-33-16,-32 33 0,32 0 15,0 0-15,-32 0 0,-1 0 16,1 0-16,-1 0 0,1 0 16,0 0-16,-1 0 0,-32-33 15,33 33-15,-1 0 16,1 0-1,-1 0 1,1 0-16,-1 0 16,1 0 46,0 0-15,-1 0 62,1 0-62,-1 0-15,1 0 14,-1 0-30,1 0 31,-33 33 234,-33-33 94,33 33-359,-32-33-16,-1 32 15,1-32-15,-1 33 16,1-33-16,-1 32 0,0-32 16,1 0-16,-1 33 15,1-1-15,-1-32 0,1 0 16,-1 0-16,1 33 16,-1-33-16,0 0 15,1 0-15,-1 0 0,1 0 16,-1 33-16,1-33 0,-1 0 15,0 0-15,1 0 16,-1 0 0,1 0-1,-1 0 1,1 0 0,-1 0-1,1 0 1,-1 0-16,0 0 15,1 0 1,-1 0-16,1 0 16,-1 0-1,1-33 1,-1 33-16,0 0 16,1 0-16,-1 0 15,1 0 1,-1 0-1,1-33-15,-1 33 16,0 0-16,1 0 16,-1 0-16,1 0 0,-1 0 15,1-32 1,-1 32 0,1 0-1,-1 0 1,0 0-16,1 0 31,-1 0 32,1 0-48,-1 0 1,1 0-1,-1 0-15,0 0 0,1 0 16,-1 0 0,1 0-16,-1 0 15,1 0 17,-1 0 139,1 0-124,-1 0-31,0 0-16,1 0 62,-1 0-15,1 0 31,-1 0-46,1 0 15,-1 0-1,0 0-30,1 0 15,-1 0-15,1 0 0,-1 0 62,66 0 94</inkml:trace>
        </inkml:traceGroup>
      </inkml:traceGroup>
    </inkml:traceGroup>
    <inkml:traceGroup>
      <inkml:annotationXML>
        <emma:emma xmlns:emma="http://www.w3.org/2003/04/emma" version="1.0">
          <emma:interpretation id="{686001E3-E820-41C0-856E-BB90C1D8459C}" emma:medium="tactile" emma:mode="ink">
            <msink:context xmlns:msink="http://schemas.microsoft.com/ink/2010/main" type="paragraph" rotatedBoundingBox="15821,14323 18917,14281 18926,14912 15829,149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555B9B-07C1-4082-B9AA-39A8AFF203AF}" emma:medium="tactile" emma:mode="ink">
              <msink:context xmlns:msink="http://schemas.microsoft.com/ink/2010/main" type="line" rotatedBoundingBox="15821,14323 18917,14281 18926,14912 15829,14954"/>
            </emma:interpretation>
          </emma:emma>
        </inkml:annotationXML>
        <inkml:traceGroup>
          <inkml:annotationXML>
            <emma:emma xmlns:emma="http://www.w3.org/2003/04/emma" version="1.0">
              <emma:interpretation id="{E9DE6902-73E2-46D5-9784-E6DE176BFB83}" emma:medium="tactile" emma:mode="ink">
                <msink:context xmlns:msink="http://schemas.microsoft.com/ink/2010/main" type="inkWord" rotatedBoundingBox="15821,14323 18917,14281 18926,14912 15829,14954"/>
              </emma:interpretation>
              <emma:one-of disjunction-type="recognition" id="oneOf1">
                <emma:interpretation id="interp5" emma:lang="en-US" emma:confidence="0">
                  <emma:literal>a</emma:literal>
                </emma:interpretation>
                <emma:interpretation id="interp6" emma:lang="en-US" emma:confidence="0">
                  <emma:literal>S</emma:literal>
                </emma:interpretation>
                <emma:interpretation id="interp7" emma:lang="en-US" emma:confidence="0">
                  <emma:literal>s</emma:literal>
                </emma:interpretation>
                <emma:interpretation id="interp8" emma:lang="en-US" emma:confidence="0">
                  <emma:literal>3</emma:literal>
                </emma:interpretation>
                <emma:interpretation id="interp9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6277.1436">130 5210 0,'33'0'78,"0"0"-62,-1 0-16,1 0 16,32 0-16,-33 0 0,34 0 15,-34 0-15,33 0 0,-32 0 16,-1 0-16,34 0 0,-34 0 16,1 0-16,-1 0 0,1 0 15,-1 0-15,1 0 16,-1 0-1,1 0 1,0 0-16,-1 0 0,1 0 0,32 0 16,-33 0-16,1 0 0,0 0 15,-1 0-15,1 0 0,-1 0 16,1 0-16,-33-33 16,32 33-16,1 0 15,-1 0 1,1 0-16,0 0 15,-1 0 1,1 0-16,-1 0 16,1 0 15,-1 0-31,1 0 16,0 0-16,-1 0 15,-32-32-15,33 32 0,-1 0 16,1 0-16,-1 0 15,1 0 1,0-33 0,-1 33-16,1 0 0,-1 0 15,1 0 1,-1 0-16,1 0 16,-1 0-1,-32-32 1,33 32-1,0 0 17,-1 0-1,1 0-31,-1 0 16,1 0 30,-1 0-30,1 0 15,0 0-15,-1 0 0,1 0-1,-1 0-15,1 0 16,-1 0 31,1 0-32,-1 0 1,1 0 31,0 0 15,-1 0-30,1 0 14,-1 0-30,1 0 0,-1 0 31,1 0-16,0 0 31,-1 0 141,-32 32-140,33-32-47,-33 33-1,32-33 1,1 0 46,-33 32-46,32-32 62,-32 33-62,33-33-16,-33 32 140,33-32-30,-66 0-79,33 33-15,-33-33 46,1 0-46,-1 0-16,1 0 15,32 32-15,-33-32 16,1 0-16,-1 0 16,0 0-16,1 0 15,-1 0-15,33 33 0,-32-33 16,-1 0-16,1 0 0,-1 0 15,0 0-15,1 0 16,-1 33-16,1-33 16,-1 0-16,1 0 0,-1 0 15,1 0-15,-1 0 16,0 0-16,1 0 16,-1 0-1,1 0-15,-1 0 16,1 0-1,-1 0-15,0 0 16,-32 0-16,33 0 0,-1 0 16,-32 0-16,0 0 0,32 0 15,1 0-15,-33 0 0,32 0 16,1 0-16,-1 0 16,0 0-1,-32 0-15,33 0 16,-33-33-16,-1 33 0,34 0 15,-33 0-15,0 0 0,0 0 16,32 0-16,-32 0 0,32 0 0,1 0 16,-1-33-16,1 33 0,-1 0 15,0 0-15,1 0 47,-1 0-31,1 0-16,-1 0 0,1 0 15,-1 0-15,1 0 0,-1 0 0,0 0 16,1 0-16,-1 0 0,1 0 16,-1 0 62,1 0-47,-1 0 0,0 0 1,1 33 46,-1-33-47,1 0 16,-1 0-16,33 33-15,-32-33-1,-1 32 63,0-32-46,33 33-17,-32-33 79,32 32-63,32-32 94,1 33-109,0-33 0,-1 0-1,-32 32-15,33-32 16,-1 0-16,1 0 15,-1 33-15,1-33 0,0 0 16,32 0-16,-33 0 0,1 33 16,32-33-16,-32 0 0,-1 0 0,33 0 15,-32 0-15,32 32 0,-33-32 16,34 0-16,-34 0 0,33 0 16,-32 0-16,32 0 0,-32 0 15,32 0-15,-33 0 0,33 0 16,0 0-16,1 0 0,-34 0 15,33 33-15,-32-33 0,32 0 16,-32 0-16,-1 0 0,1 0 0,32 0 16,-33 0-16,34 0 0,-34 0 15,1 0-15,32 0 0,-33 0 16,33 0-16,-32 0 0,0 0 16,-1 0-16,1 0 0,-1 0 15,1 0-15,-1 0 16,1 0-16,0 32 15,-1-32 1,1 0-16,-1 0 16,1 0-16,-1 0 0,1 0 15,-1 0 1,1 0 31,0-32-32,-1 32 189,1 0-189,-1 0 32,1 0-31,-1 0-1,1 0-15,0 0 16,-1 0 250,1 32-235,-1-32 16,1 0 250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6:01.144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A7D6C509-3AC3-48D2-8C88-C0E9A832638F}" emma:medium="tactile" emma:mode="ink">
          <msink:context xmlns:msink="http://schemas.microsoft.com/ink/2010/main" type="inkDrawing" rotatedBoundingBox="2637,822 7238,1001 7212,1649 2612,1470" shapeName="Other"/>
        </emma:interpretation>
      </emma:emma>
    </inkml:annotationXML>
    <inkml:trace contextRef="#ctx0" brushRef="#br0">0 0 0,'33'0'47,"-33"32"-16,33-32-16,-1 0-15,-32 33 0,33-33 16,-1 32-16,1-32 0,-1 33 16,1-33-16,0 0 15,-33 32 1,32-32-16,1 0 16,-1 0-1,1 0-15,-33 33 16,32-33-16,1 0 0,-1 0 15,1 0-15,-33 33 16,33-33-16,-1 0 0,1 0 16,-1 0-16,1 0 0,-1 32 15,1-32-15,32 0 0,-32 0 16,32 33-16,0-33 0,0 0 16,0 0-16,0 0 0,-32 32 15,32-32-15,-32 0 0,32 0 16,0 0-16,-33 33 0,34-33 15,-1 0-15,-33 0 0,1 0 16,32 0-16,-33 0 0,1 0 0,0 32 16,-1-32-16,1 0 0,-1 0 15,1 0-15,-1 0 0,1 0 16,32 0-16,0 0 0,0 0 16,33 0-16,0 0 0,-1 0 15,1 0-15,0 0 0,0 33 16,32-33-16,-65 0 0,0 32 15,0-32-15,33 0 0,-66 0 16,34 0-16,-1 33 0,-33-33 0,1 0 16,-1 0-1,1 0-15,0 0 16,-1 0-16,1 0 0,32 0 16,0 0-16,0 0 0,0 0 15,0-33-15,0 33 0,-32 0 16,0 0-16,-1 0 0,1 0 15,-1 0-15,1-32 0,-1 32 0,1 0 16,-1 0-16,1 0 0,0 0 16,-1-33-1,1 33-15,-1 0 16,1 0-16,-1 0 16,1 0 46,-33-32 63,-33 32-109,1 0-16,-1 0 15,1 0 1,-1 0-16,1 0 16,-1 0-1,33-33 1,-33 33-1,1 0 17,-1 0 15,1 0-32,-1 0 1,1 0-16,-1 0 0,1 0 15,-1-32-15,0 32 0,1 0 16,-1 0-16,1 0 0,-1 0 16,1 0-1,-1-33-15,0 33 16,1 0-16,-1-32 0,1 32 16,-1 0-16,-32 0 0,33-33 15,-1 33-15,-32 0 0,32-33 16,-32 33-16,33 0 0,-34 0 15,34-32-15,-1 32 0,-32 0 0,33 0 16,32-33-16,-33 33 16,0 0-16,1 0 47,-1 0-32,1 0-15,-1 0 16,1 0-16,-1 0 15,1 0-15,-1 0 16,0 0 0,1 0-1,-1 0 17,1 0-32,-1 0 15,1 0 1,-1 0-1,0 0-15,1 0 16,-1 0-16,1 0 16,-1 0-1,1 0-15,-1 0 0,1 0 0,-1 0 16,0 0-16,1 0 0,-1 0 16,1 0-16,-1 0 0,1 0 15,-1 0-15,0 0 16,1 0-16,-1 0 15,1 0-15,-1 0 16,1 0-16,-1 0 16,0 0-1,1 0 1,-1 0 0,1 0-1,-1 0 1,1 0-16,-1 0 0,1 33 15,-1-33-15,0 0 0,1 0 16,-33 0-16,32 0 0,1 0 16,-1 0-1,0 0 1,1 0 0,-1 0-16,1 0 15,-1 0-15,1 0 0,-1 0 16,1 0-16,-1 0 15,0 0-15,1 0 16,-1 0 15,33 32-31,-32-32 0,-1 0 16,1 0-16,-1 0 31,0 0 0,1 0-15,-1 33 0,1-33-16,-1 33 15,1-33 1,-1 32-16,0-32 0,1 0 16,32 33-1,-33-33 1,1 32-1,-1-32 17,33 33-32,-32-33 0,32 32 15,-33-32-15,33 33 16,-32-33-16,32 32 16,-33-32 46,33 33-31,-33-33 16,66 0 78,0 0-109,-1 0-1,1 33 1,-1-33-16,1 0 16,-1 0-16,1 32 0,-1-32 15,1 0-15,0 33 16,-1-33 0,1 0-16,-1 0 15,1 0-15,-1 0 16,1 0-16,0 0 15,-1 0-15,1 32 16,-1-32-16,1 0 16,-1 0-1,1 0-15,0 0 16,-1 0 0,1 0-16,-1 0 15,1 0-15,-1 0 0,33 0 16,-32 0-16,32 0 0,-32 0 15,32 0-15,0 33 0,-32-33 16,32 0-16,-33 0 0,1 0 16,-1 0-16,1 0 0,-1 0 15,1 0-15,0 0 16,-1 0-16,1 0 16,-1 32-16,1-32 0,-1 0 15,1 0-15,0 0 16,-1 0-16,1 0 0,-1 0 15,1 0-15,-1 0 16,1 0-16,0 0 31,-1 33-15,1-33 0,-1 0-16,1 0 0,-1 0 15,1 0-15,-1 0 0,1 0 16,0 0-16,-1 0 15,1 0-15,-1 0 0,1 0 0,-1 0 16,1 0-16,0 0 16,-1 0-16,1 0 0,-1 0 0,1 0 15,-1 0-15,1 0 16,-33-33-16,32 33 16,1 0-16,0 0 15,-1 0-15,1 0 16,-1 0-16,1 0 0,-1 0 15,1 0-15,0 0 16,-1 0 15,1 0-15,-1 0 0,1 0-16,-1 0 15,1 0 1,0 0-16,-1 0 15,1 0 1,-1 0-16,1 0 0,-1 0 0,1 0 16,-1 0-16,1 0 15,0 0 48,-1 0-48,1 0 1,-1-32 0,1 32-1,-1 0 17,1 0-1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6:09.283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53772052-EE85-451F-A445-8EA1231E57A0}" emma:medium="tactile" emma:mode="ink">
          <msink:context xmlns:msink="http://schemas.microsoft.com/ink/2010/main" type="inkDrawing" rotatedBoundingBox="4627,7960 8710,8059 8690,8863 4608,8764" shapeName="Other"/>
        </emma:interpretation>
      </emma:emma>
    </inkml:annotationXML>
    <inkml:trace contextRef="#ctx0" brushRef="#br0">0 117 0,'32'0'31,"1"0"-15,0 0 15,-1 0-31,-32-32 0,33 32 16,-1 0-16,1 0 0,-1 0 15,1 0-15,0 0 16,-1 0-16,1-33 15,-1 33-15,1 0 16,-1 0 0,1 0-1,-1 0-15,1 0 0,0 0 0,32 0 16,-33 0-16,33 0 0,-32 0 16,0 0-16,-1 0 15,1 0 1,-1 0-16,1-32 15,-1 32-15,1 0 16,-1 0-16,1 0 0,0 0 16,32 0-16,0 0 0,0 0 0,-32 0 15,32 0-15,-33 0 16,1 0-16,-1 0 0,1 0 16,0 0-1,-1 0-15,1 0 16,32 0-16,-33 0 0,33 0 15,-32 0-15,32 0 0,0 0 16,-32 0-16,32 0 0,-32 32 16,32-32-16,-33 0 0,1 0 15,-1 0-15,1 0 0,-1 0 0,1 0 16,0 0-16,-1 0 0,1 0 16,32 0-16,-33 0 0,1 0 15,32 0-15,-32 0 0,-1 0 16,1 0-16,-1 0 0,1 0 15,0 0-15,-1 0 16,1 0 0,-1 0-1,1 0-15,-1 0 0,1 0 0,-1 33 16,1-33-16,0 0 0,-1 0 16,1 0-1,-1 0 16,1 0 1,-1 0-1,1 0-31,0 0 16,-1 0-16,1 0 31,-1 0 0,1 0-15,-1 0-16,1 0 47,-1 0-32,1 0 1,0 32-16,-1-32 15,1 0 1,-1 0-16,1 0 47,-1 0-31,1 0-1,-33 33 79,33-33-78,-33 32 155,0 1-139,-33-33-1,33 33-31,0-1 16,-33-32-1,33 33-15,-32-33 16,-1 32-16,1-32 0,32 33 15,-33-33-15,1 0 0,-1 32 16,0 1-16,1-33 16,-1 0-1,33 33-15,-32-33 0,-1 0 16,1 0 0,-1 32-16,1-32 0,-1 0 15,0 0-15,1 0 0,-1 0 16,-32 0-16,33 0 0,-1-32 15,0 32-15,-32 0 0,33 0 16,-1 0-16,1-33 0,-1 33 0,1 0 16,-1 0-16,-32 0 0,32 0 15,1 0-15,-1 0 0,1 0 16,-1-33-16,-32 33 0,32 0 16,-32 0-16,33 0 0,-34 0 15,34 0-15,-33-32 0,32 32 16,1 0-16,-1 0 15,1 0-15,-1 0 16,0 0 0,1 0-16,-1 0 15,1 0-15,-1 0 16,1 0-16,-1 0 16,0 0-16,1 0 0,-1 0 15,1 0 1,-1 0-16,1 0 15,-1 0-15,1 0 16,-1 0-16,0 0 0,1 0 16,-1 0-16,1 0 0,-1 0 15,1 0-15,-1-33 0,0 33 16,1 0 0,-1 0-16,1 0 15,-1 0 1,1 0 15,-1 0-15,33-32-1,-33 32-15,1 0 0,-1 0 16,1 0-16,-1 0 16,1 0-16,-1 0 0,-32 0 15,32 0-15,1 0 16,-1 0-16,1 0 15,-1 0-15,1 0 16,-1 0 0,0 0-16,1 0 15,-1 0-15,1 0 16,-1 0 31,1 0-32,-1 0-15,1 0 16,-1 0-16,0 0 16,1 0-16,-1-33 0,1 33 15,-1 0 17,33 33 46,-32-33-63,32 32 142,0 1 61,32-1-202,-32 1 0,0 0-1,33-33 1,-33 32 124,32-32-108,-32 33-32,33-33 15,-33 32-15,32-32 0,1 33 16,0-33-16,-1 32 16,33-32-16,-32 33 0,-1-33 15,33 33-15,-32-33 0,0 0 16,-1 32-16,1-32 0,32 0 15,-33 33-15,1-33 0,0 0 16,-1 0-16,1 0 16,-1 0-16,1 0 0,-1 0 0,33 0 15,-32 32-15,0-32 0,-1 0 16,1 0-16,-1 0 16,1 0-16,-1 0 0,1 0 15,0 0 1,-1 0 15,1 0-15,-1 0-16,1 0 15,-1 0-15,1 0 32,0 0-17,-1 0-15,1 0 16,-1 0-16,1 0 15,-1 0-15,1 0 0,-1 0 16,1 0-16,0 0 16,-1 0 15,1 0-31,-1 0 16,1 0-16,-1 0 0,1 0 15,-33-32-15,33 32 0,-1 0 16,1 0-16,-1 0 0,1 0 15,-1 0-15,-32-33 16,33 33-16,-1 0 0,1 0 16,0 0-16,-1 0 0,1 0 15,-1 0-15,1 0 16,-1 0 0,1 0 15,0 0-16,-1 0-15,1 0 16,-1 0 0,-32-32-16,33 32 0,-1 0 15,1 0-15,0 0 16,-1 0-16,1 0 0,-1 0 16,1 0-16,-1 0 0,1 0 15,-1 0-15,1 0 16,0-33-16,-1 33 0,1 0 15,-1 0-15,1 0 16,-1 0-16,1 0 0,0 0 16,-1 0-1,1 0 1,-1 0 0,1 0-16,-1 33 15,1-33-15,-1 0 16,1 0 15,0 0-15,-1 0-1,1 0-15,-1 0 16,1 0 0,-1 0 77,1 0 64,0 0-142,-1 0 1,1 0 15,-1 0-15,1 0-1,-1 32 235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6:19.493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EEB379BD-3A9D-42B6-9BA3-CB7D96104CF5}" emma:medium="tactile" emma:mode="ink">
          <msink:context xmlns:msink="http://schemas.microsoft.com/ink/2010/main" type="writingRegion" rotatedBoundingBox="19473,847 22176,847 22176,1433 19473,1433"/>
        </emma:interpretation>
      </emma:emma>
    </inkml:annotationXML>
    <inkml:traceGroup>
      <inkml:annotationXML>
        <emma:emma xmlns:emma="http://www.w3.org/2003/04/emma" version="1.0">
          <emma:interpretation id="{2982F717-88B7-4DC0-999C-8419701FEED3}" emma:medium="tactile" emma:mode="ink">
            <msink:context xmlns:msink="http://schemas.microsoft.com/ink/2010/main" type="paragraph" rotatedBoundingBox="19473,847 22176,847 22176,1433 19473,14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D3D21B-E3F4-4E94-8089-234D3AC65BD2}" emma:medium="tactile" emma:mode="ink">
              <msink:context xmlns:msink="http://schemas.microsoft.com/ink/2010/main" type="line" rotatedBoundingBox="19473,847 22176,847 22176,1433 19473,1433"/>
            </emma:interpretation>
          </emma:emma>
        </inkml:annotationXML>
        <inkml:traceGroup>
          <inkml:annotationXML>
            <emma:emma xmlns:emma="http://www.w3.org/2003/04/emma" version="1.0">
              <emma:interpretation id="{40C9E754-2DB3-41FD-90DC-C0DF5142F835}" emma:medium="tactile" emma:mode="ink">
                <msink:context xmlns:msink="http://schemas.microsoft.com/ink/2010/main" type="inkWord" rotatedBoundingBox="19473,847 22176,847 22176,1433 19473,1433"/>
              </emma:interpretation>
              <emma:one-of disjunction-type="recognition" id="oneOf0">
                <emma:interpretation id="interp0" emma:lang="en-US" emma:confidence="0">
                  <emma:literal>a</emma:literal>
                </emma:interpretation>
                <emma:interpretation id="interp1" emma:lang="en-US" emma:confidence="0">
                  <emma:literal>3</emma:literal>
                </emma:interpretation>
                <emma:interpretation id="interp2" emma:lang="en-US" emma:confidence="0">
                  <emma:literal>5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0 146 0,'33'0'47,"-1"0"-16,1 0-15,-1 0-16,1 0 31,-1 0-16,1 0-15,32 0 0,-32 0 16,32 0-16,0-33 0,0 33 16,-32 0-16,32 0 0,-33 0 15,34 0-15,-34-32 0,1 32 16,-1 0-16,1 0 0,-1-33 16,1 33-16,-1 0 0,34 0 15,-34 0-15,1 0 0,-1 0 16,1 0-16,-1 0 15,1 0 1,0 0 15,-33-32-15,32 32-16,1 0 16,-1 0-1,1 0 1,-1 0-16,1 0 15,-1 0-15,1 0 16,0 0-16,-1 0 0,1 0 16,-1 0-16,1 0 15,-1 0-15,1 0 0,0 0 16,-1 0-16,1 0 16,-1 0-16,1 0 31,-1 0-31,-32 32 15,33-32-15,0 0 0,-1 0 16,1 0-16,-1 0 0,1 0 16,-1 0-16,1 33 0,-1-33 15,1 0-15,0-33 16,-1 33 0,1 0 15,-1 0-16,1 33 142,-1-33-126,-32 32-31,33-32 16,-33 33 15,33-33-16,-1 32 1,1 1 0,-1-33-16,1 0 15,-33 33-15,32-33 47,1 0 31,-33 32 0,-33-32-31,33 33-47,-32-33 16,-1 0-16,33 32 0,-32-32 16,-1 0-16,1 0 0,32 33 15,-33-33-15,0 0 0,1 0 16,-1 32-16,1-32 15,-1 0 1,1 0-16,-1 0 16,0 0-16,1 0 0,-33 0 15,32 0-15,1 0 0,-1 0 16,1 0-16,-1 0 0,0 0 16,1 0-16,-1 0 15,1 0 1,-1 0-16,1 0 15,-1 0-15,-32 0 16,32 0-16,1 0 0,-1 0 16,1 0-16,-1 0 0,0 0 15,1 0-15,-1 0 16,1 0-16,-1 0 16,1-32-16,-1 32 0,1 0 0,-1 0 15,0 0-15,1 0 0,-1 0 16,1 0-16,-1 0 0,1 0 15,-1 0-15,0 0 0,1 0 16,-1 0-16,1 0 16,-1 0-16,1 0 15,-1 0 32,1 0-16,-1 0-15,0 0 47,1-33-48,-1 33-15,1 0 16,-1 0-1,1 0-15,-1 0 16,0-32-16,1 32 16,-1 0-16,1 0 15,-1 0 1,1 0 0,-1 0-16,0 0 15,1 0-15,-1 0 16,1 0 31,32 32 140,-33-32-171,33 33-1,0-1 1,0 1 31,0-1-31,33-32 109,-33 33-94,32-33-16,-32 33 1,33-33-16,-1 32 16,1-32-1,-33 33 1,33-33 0,-1 0-1,1 0 1,-1 0-16,1 0 15,-1 0-15,1 0 0,0 0 16,-1 0-16,1 0 0,-1 0 16,1 0-16,-1 0 15,1 0 17,0 0-1,-1 0-16,1 0-15,-1 0 16,1 0 0,-1 0-16,1 0 15,-1 0-15,1 0 16,0 0-16,-1 0 0,1 0 16,-1 0-16,1 0 15,-33-33-15,32 33 0,1 0 0,0 0 16,-1 0-16,1 0 0,-1 0 15,1 0-15,-1 0 16,1 0 0,-1 0-1,1 0-15,0 0 16,-1 0 0,1 0-1,-1 0-15,1 0 16,-1 0-1,1 0-15,0 0 16,-1 0 0,1 0-16,-1 0 15,1 0-15,-1 0 16,1 0-16,0 0 16,-1 0-1,1 0 16,-33-32-15,32 32-16,1 0 16,-1 0-1,1 0 17,-1 0-32,1 0 15,0 0 48,-1 0-48,1 0 1,-1 0 0,1 0-1,-1 0 16,1 0-15,-33 32 0,33-32-16,-1 0 15,1 0 1,-1 0 0,1 0 93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6:27.108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AEE29FFE-326A-4789-B92A-20B4B6B394BE}" emma:medium="tactile" emma:mode="ink">
          <msink:context xmlns:msink="http://schemas.microsoft.com/ink/2010/main" type="inkDrawing" rotatedBoundingBox="25172,936 28591,944 28590,1570 25170,1562" shapeName="Other"/>
        </emma:interpretation>
      </emma:emma>
    </inkml:annotationXML>
    <inkml:trace contextRef="#ctx0" brushRef="#br0">0 79 0,'32'0'63,"1"0"-32,0 0-31,32 0 16,-33 0-1,33 0-15,-32 0 0,32 0 16,-32 33 0,-1-33-16,1 0 15,-1 0 1,1 0-16,-1 0 0,34 0 15,31 0-15,-32 0 0,0 0 16,1 0-16,-34 0 0,1 0 16,-1 0-16,1 0 0,-1 0 15,1 0-15,0 0 16,-1 0 15,1 0-15,32 0-16,-33 0 15,34 0-15,-34 0 0,1 0 16,-1 0-16,1 0 0,-1 0 16,-32-33-16,33 33 0,-1 0 15,1 0-15,0 0 16,-1 0-16,1 0 0,-1 0 16,1 0-16,-1 0 0,34 0 15,-34 0-15,33 0 0,-32 0 16,-1 0-16,1 0 0,-1 0 15,1 0 1,0 0-16,-33-32 16,32 32-16,1 0 0,-1 0 15,1 0-15,32 0 0,-32 32 16,-1-32-16,1 0 0,-1 0 16,1 0-1,-1 0 32,1-32-31,0 32-1,-1 0 1,1 0-16,-1 0 16,1 0-16,-1 0 0,1-33 0,-1 33 15,1 0-15,0 0 16,-1 0-1,1 0 17,-1 0-17,1 0-15,-1 0 16,1 0-16,0 0 16,-1 0-16,1 0 15,-1 0 63,1 0-15,-1 0 93,-32 33-140,33-33 15,-33 32 0,32-32-15,-32 33 46,33-33-46,-33 33 62,0-1 47,0 1-94,-33-1 16,1-32-31,-1 0-1,1 0-15,-1 0 16,1 0-16,-1 0 16,1 0-1,-1 0 17,0 0-32,1 0 15,-1-32-15,1 32 0,-1 0 16,1 0-16,-1 0 15,0 0 1,1 0 0,-1 0-1,-32 0-15,33 0 16,-1 0-16,1 0 0,-1 0 16,0 0-16,1 32 0,-1-32 15,1 0-15,-1 0 31,1 0-15,-1 0-16,0 0 0,1 0 16,-1 0-16,1 0 0,-1 0 15,1 0-15,-1 0 0,0 0 16,1 0-16,-1 0 0,1 0 0,-1 0 16,1 0-16,-1 0 15,-32 0-15,32 0 0,-32 0 0,33 0 16,-1 0-16,-32 0 0,32 0 15,1-32-15,-1 32 0,1 0 16,-1 0-16,1 0 0,-1 0 16,1 0-16,-1 0 0,0 0 15,1 0-15,-1 0 16,1 0-16,-1 0 0,1 0 16,-1-33-16,0 33 0,1 0 15,-33 0-15,32 0 0,1 0 16,-1 0-16,0 0 0,1 0 15,-1 0-15,1 0 16,-1 0 0,1 0 15,-1 0-15,1 0-16,-1 0 0,0 0 15,1 0 63,-1 0-62,1 0-16,-1 0 16,1 0-16,-1 0 15,0 0 1,1 0-1,-1 0 1,1 0 0,-1 0 156,33 33-94,-32-33-63,-1 32 32,33 1 63,0-1-1,33-32-62,-33 33-32,32-33-15,1 32 16,-1-32-16,1 0 16,-33 33-16,32-33 15,1 0-15,0 0 0,32 0 16,0 33-16,0-33 0,33 0 16,-33 32-16,32-32 0,-31 0 0,-1 33 15,0-33-15,0 0 0,-32 32 16,32-32-16,0 0 0,-33 0 15,1 33-15,0-33 0,-1 0 16,1 0-16,-1 0 0,1 0 16,-1 0-16,1 0 0,-1 0 15,1 0-15,0 0 0,-1 0 16,1 0-16,-1 0 0,1 0 16,32 0-16,-32 0 0,-1 0 15,1 0-15,-1 0 16,1 0-1,-1 0 1,-32-33 0,33 33-16,-1 0 15,1 0-15,32 0 0,-32 0 16,-1 0-16,1 0 0,-1 0 0,1 0 31,0 0 16,-1 0-47,1 0 16,-1 0 15,1 0 16,-1 0-16,1 0-15,0 0-16,-1 0 31,1 0-15,-1 0-1,1 0 1,-1-32-16,1 32 15,-1 0-15,1 0 16,0 0-16,-1 0 31,1 0-15,-1 0-16,1 0 31,-1 0-15,1 0-1,0 0-15,-1 0 16,1 0 0,-1 0 31,1 0-32,-1 0 32,1 0 31,-1 0 16,-64 0 62,-1 0-140,1 0-16,-1 0 0,1 0 0,-1 32 15,1-32-15,-1 0 0,0 0 16,1 0-16,-1 0 0,1 0 16,-33 0-16,32 0 0,0-32 15,-32 32-15,33 0 0,-33 0 16,32-33-16,-32 33 0,32 0 16,-32 0-16,33-32 0,-33 32 15,32 0-15,0-33 0,1 33 16,-1 0-16,1 0 15,-1 0 1,1 0-16,-1 0 0,0-33 16,1 33-16,-1 0 0,-32 0 15,33 0-15,-1 0 0,-32-32 16,32 32-16,1 0 0,-1 0 16,1 0-16,-1 0 0,1 0 0,-1 0 15,0 0-15,-32 0 0,33 0 16,-1 0-16,-32 0 0,33 0 15,-1 0-15,0 0 0,1 0 16,-1 0-16,1 0 16,-1 0-1,1 0-15,-1 0 16,0 0-16,1 0 16,-1 0-16,1 0 15,-1 0 32,1 0-31,-1 0 15,0 0 0,33 32 0,-32-32-15,-1 0 0,1 0-1,-1 0 1,1 0 0,32 33-16,-33-33 15,1 0-15,-1 0 16,0 0 31,33 33 31,-32-33-47,-1 32 16,1-32-31,-1 0-16,33 0 0,-32 33 15,-1-33 1,0 32-16,1-32 15,-1 0 17,33 33-17,-32-33 32,32 32 47,-33-32-78,1 0 140,32 33-78,0-66 344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39:51.141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59C68699-4AAB-48FF-9538-D2A0E2E4856A}" emma:medium="tactile" emma:mode="ink">
          <msink:context xmlns:msink="http://schemas.microsoft.com/ink/2010/main" type="writingRegion" rotatedBoundingBox="12518,2197 19995,801 20178,1778 12700,3175"/>
        </emma:interpretation>
      </emma:emma>
    </inkml:annotationXML>
    <inkml:traceGroup>
      <inkml:annotationXML>
        <emma:emma xmlns:emma="http://www.w3.org/2003/04/emma" version="1.0">
          <emma:interpretation id="{0B7C03F8-82F7-4213-A7C0-2B556A929EA0}" emma:medium="tactile" emma:mode="ink">
            <msink:context xmlns:msink="http://schemas.microsoft.com/ink/2010/main" type="paragraph" rotatedBoundingBox="12518,2197 19995,801 20178,1778 12700,31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8D61D3-6274-4803-BFDF-33B3341A3A1E}" emma:medium="tactile" emma:mode="ink">
              <msink:context xmlns:msink="http://schemas.microsoft.com/ink/2010/main" type="line" rotatedBoundingBox="12518,2197 19995,801 20178,1778 12700,3175"/>
            </emma:interpretation>
          </emma:emma>
        </inkml:annotationXML>
        <inkml:traceGroup>
          <inkml:annotationXML>
            <emma:emma xmlns:emma="http://www.w3.org/2003/04/emma" version="1.0">
              <emma:interpretation id="{E420BE3F-C5FE-4434-B3E8-4C15247FB21D}" emma:medium="tactile" emma:mode="ink">
                <msink:context xmlns:msink="http://schemas.microsoft.com/ink/2010/main" type="inkWord" rotatedBoundingBox="12518,2197 14371,1851 14552,2819 12699,3165"/>
              </emma:interpretation>
              <emma:one-of disjunction-type="recognition" id="oneOf0">
                <emma:interpretation id="interp0" emma:lang="en-US" emma:confidence="0">
                  <emma:literal>*</emma:literal>
                </emma:interpretation>
                <emma:interpretation id="interp1" emma:lang="en-US" emma:confidence="0">
                  <emma:literal>}</emma:literal>
                </emma:interpretation>
                <emma:interpretation id="interp2" emma:lang="en-US" emma:confidence="0">
                  <emma:literal>b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32 0 0,'33'0'79,"-1"0"-48,-32 32-16,33-32-15,-1 0 16,1 0-16,-1 0 16,1 0-16,-33 33 15,33-33-15,-1 0 0,1 0 16,-1 0-16,1 0 0,-1 0 16,1 0-16,0 0 15,-1 0 1,1 0-1,-1 0-15,1 0 16,-1 32-16,1-32 16,-1 0-16,1 0 0,0 0 15,-1 0 1,1 0-16,-1 0 16,1 0-16,-1 0 15,1 0-15,0 0 0,-1 0 16,1 0-16,-1 0 0,1 0 15,-1 0-15,1 0 16,0 0-16,-33 33 16,32-33-16,1 0 15,-1 0-15,1 0 0,-1 0 16,1 0-16,-1 0 16,1 0-16,0 0 15,-1 0-15,1 0 0,-1 0 16,1 0-16,-1 0 0,1 0 0,0 0 15,-1 0 1,1 0 47,-1 0-17,-32 33 111,-32-33-157,32 32 15,-33-32-15,-32 33 16,32-1 0,1-32-16,-1 0 0,1 33 15,-1-33-15,1 32 0,-1-32 16,0 0-16,1 0 0,-1 33 15,1-33-15,-1 0 16,1 0-16,-1 0 16,1 0-16,-1 0 0,0 0 15,-32 0-15,33 0 0,-33 0 16,32 0-16,-32 0 0,32 0 16,1 0-16,-1 0 0,1 0 15,-1 0-15,33-33 16,-33 33-16,1 0 0,-1 0 15,1 0-15,-1 0 0,1 0 16,-33 0-16,32 0 0,-32-32 0,32 32 16,-32 0-16,33 0 0,-34 0 15,34 0-15,-1 0 0,1 0 16,-1 0-16,1 0 16,-1 0-1,1 0 16,64 0 188,-32 32-203,33-32 15,-1 0 63,-32 33-94,33-33 15,-1 32 32,1-32-31,-1 0-16,1 33 16,0-33-16,32 0 0,-33 0 15,1 0-15,-1 0 0,1 33 16,0-33-16,-1 0 31,1 0-15,-1 0-1,1 0-15,-33 32 16,32-32-16,1 0 0,-1 0 16,1 0-16,0 0 0,-1 0 15,1 0-15,-33 33 0,32-33 16,1 0-1,-1 0-15,1 0 16,0 0 0,-1 0-16,1 0 0,-1 0 15,1 0-15,-1 0 16,1 0-16,0 0 0,-1 0 16,1 0-16,-1 0 15,1 0-15,-1 0 16,1 0-1,-1 0 1,1 0-16,0 0 16,-1 0-1,1 0-15,-1 0 32,1 0 14,-1 0-30,-32 32-16,33-32 16,0 0 46,-1 0-46,-32 33 15,33-33 0,-66 0 126,33 32-157,-32-32 15,-1 33-15,0-33 16,1 0-1,32 33-15,-33-33 0,1 0 16,-1 0-16,1 32 16,-1-32-16,0 0 0,-32 0 15,33 0-15,-1 0 16,1 0-16,32 33 16,-33-33-16,1 0 15,-1 0 1,0 0-1,1 0-15,-1 0 16,1 0 0,-1 0-16,1 0 15,-1 0-15,0 0 16,1 0-16,-1 0 16,1 0-1,-1 0-15,1 0 0,-1 0 16,0 0-16,1 0 15,-1 0-15,1 0 16,-1 0-16,1 0 16,-1 0-1,1 0-15,-1 0 16,0 0 0,1 0 15,-1 0 0,1 0 78,-1 0-30,1 0-79,-1 0 15,0 32-15,1-32 0,-1 0 16,1 0 140,64 0-31</inkml:trace>
        </inkml:traceGroup>
        <inkml:traceGroup>
          <inkml:annotationXML>
            <emma:emma xmlns:emma="http://www.w3.org/2003/04/emma" version="1.0">
              <emma:interpretation id="{055EE3DC-E768-48EA-9EDD-0CBD71A05AAC}" emma:medium="tactile" emma:mode="ink">
                <msink:context xmlns:msink="http://schemas.microsoft.com/ink/2010/main" type="inkWord" rotatedBoundingBox="19011,1043 20006,857 20178,1778 19183,1964"/>
              </emma:interpretation>
              <emma:one-of disjunction-type="recognition" id="oneOf1">
                <emma:interpretation id="interp5" emma:lang="en-US" emma:confidence="0">
                  <emma:literal>3</emma:literal>
                </emma:interpretation>
                <emma:interpretation id="interp6" emma:lang="en-US" emma:confidence="0">
                  <emma:literal>z</emma:literal>
                </emma:interpretation>
                <emma:interpretation id="interp7" emma:lang="en-US" emma:confidence="0">
                  <emma:literal>}</emma:literal>
                </emma:interpretation>
                <emma:interpretation id="interp8" emma:lang="en-US" emma:confidence="0">
                  <emma:literal>Z</emma:literal>
                </emma:interpretation>
                <emma:interpretation id="interp9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4075.2827">6447-1107 0,'0'-33'32,"33"33"61,-33 33-77,32-33 15,1 0 16,-1 0-31,1 0-1,0 0 1,-1 0 0,1 0-1,-1 0 1,1 0-16,-1 0 16,1 0-1,0 0-15,-1 0 16,1 0-1,-1 0 1,1 0 0,-1 0-1,1 0-15,-1 0 16,1 0 15,0 0 32,-1 0-1,1 32-46,-1-32-1,1 0 1,-1 0 15,1 0-15,0 33-16,-1-33 16,1 0-16,-1 0 15,-64 0 173,32 32-188,0 1 15,-33-33 1,33 32-16,-32-32 16,32 33-16,-33-33 15,0 0-15,1 32 16,-1-32-1,1 0-15,32 33 16,-33-33 15,1 0 16,-1 0-31,0 0-1,1 0 1,-1 0-16,1 0 16,-1 0-16,1 0 15,-1 0 1,1 0 0,-1 0-1,0 0-15,1 0 16,-1 0-1,1 0 1,32 33-16,-33-33 16,1 0 15,-1 0 78,33 32-93,0 1 109,33-33-109,-1 32-1,1-32 1,-33 33-16,32-33 15,1 0 1,-33 32-16,32-32 16,1 0-16,0 0 15,32 33 1,-33-33 0,1 0-16,-1 0 15,1 0 16,-1 0-31,1 0 16,0 0 0,-1 0-16,1 0 0,-1 0 15,1 0 17,-1 0-17,1 0 1,0 0-1,-1 0-15,1 0 47,-1 33-15,1-33-32,-33 32 328,-33 1-281,33-1-16,-32-32-31,32 33 15,-33-33-15,33 32 16,-32-32-16,32 33 16,-33-33-16,0 0 47,33 32-47,-32-32 15,-1 0-15,1 0 16,-1 33-16,1-33 15,-1 0 1,0 0 15,1 0 1,-1 0-32,1 0 15,-1 33 1,1-33-1,-1 0 32,1 0-15,64 0 171,1 0-125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0:00.532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9E4E97D9-36C9-46D9-9459-64728F21A36C}" emma:medium="tactile" emma:mode="ink">
          <msink:context xmlns:msink="http://schemas.microsoft.com/ink/2010/main" type="writingRegion" rotatedBoundingBox="14522,11394 16604,11290 16633,11861 14551,11965"/>
        </emma:interpretation>
      </emma:emma>
    </inkml:annotationXML>
    <inkml:traceGroup>
      <inkml:annotationXML>
        <emma:emma xmlns:emma="http://www.w3.org/2003/04/emma" version="1.0">
          <emma:interpretation id="{D5EE163A-8F8E-40A3-8959-4B074FE014EA}" emma:medium="tactile" emma:mode="ink">
            <msink:context xmlns:msink="http://schemas.microsoft.com/ink/2010/main" type="paragraph" rotatedBoundingBox="14522,11394 16604,11290 16633,11861 14551,119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759BED-43EE-442A-BF1F-87CB74213561}" emma:medium="tactile" emma:mode="ink">
              <msink:context xmlns:msink="http://schemas.microsoft.com/ink/2010/main" type="line" rotatedBoundingBox="14522,11394 16604,11290 16633,11861 14551,11965"/>
            </emma:interpretation>
          </emma:emma>
        </inkml:annotationXML>
        <inkml:traceGroup>
          <inkml:annotationXML>
            <emma:emma xmlns:emma="http://www.w3.org/2003/04/emma" version="1.0">
              <emma:interpretation id="{B29DFBD9-948D-4FDE-A732-4D4B3AFC694E}" emma:medium="tactile" emma:mode="ink">
                <msink:context xmlns:msink="http://schemas.microsoft.com/ink/2010/main" type="inkWord" rotatedBoundingBox="14522,11394 16604,11290 16633,11861 14551,11965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£</emma:literal>
                </emma:interpretation>
                <emma:interpretation id="interp4" emma:lang="en-US" emma:confidence="0">
                  <emma:literal>€</emma:literal>
                </emma:interpretation>
              </emma:one-of>
            </emma:emma>
          </inkml:annotationXML>
          <inkml:trace contextRef="#ctx0" brushRef="#br0">0 100 0,'33'0'156,"-1"0"-140,1 0-1,0 0-15,-1 0 16,1 0-16,-1 0 16,1 0-16,-1 0 0,1 0 15,0 0-15,-1 33 0,1-33 16,-1 0-16,1 0 0,32 0 16,-32 0-16,64-33 15,-32 33-15,-32 0 0,97 0 16,-65 0-16,-32-32 0,32 32 15,-32 0-15,32 0 0,0 0 16,-33 0-16,33 0 0,-32 0 16,0 0-16,-1 0 15,1 0-15,-1 0 16,1 0-16,-1 0 16,1 0-16,0 0 15,32-33-15,-33 33 0,1 0 16,-1 0-16,1 0 0,0 0 15,-1 0-15,-32-32 16,33 32-16,-1 0 16,1 0-1,-1 0 1,1 0 31,-33 32 31,32-32-47,-32 33-31,-32-1 31,-1-32-15,33 33-16,-32-33 16,-1 32-1,1-32-15,-1 0 16,1 0 0,-1 0-1,0 0-15,1 0 16,-1 0-16,1 0 0,-1 0 15,1 0-15,-1 0 16,0 0-16,1 0 0,-1 0 16,1 0-1,-1 0-15,33-32 0,-32 32 0,-1 0 16,0 0-16,1 0 16,-1 0-16,1 0 15,-1 0-15,1 0 16,-1 0-16,1 0 0,-1 0 15,0 0-15,1 0 0,-1 0 16,1 0-16,-1 0 0,-32 0 16,32 0-16,1 0 0,-33 0 0,32 0 15,1 0-15,-1 0 0,1 0 16,-1 0-16,0 0 16,1 0-1,-1 0 1,1 0-1,-1 0-15,1 0 16,-1 0-16,0 0 16,1 0-16,-1 0 15,1 0-15,-1 0 0,1 0 16,-1 0-16,0 0 16,1 32 109,64 1 31,1 0-141,0-33 1,-1 32-16,1-32 16,-1 0-1,1 0 1,-1 0-16,1 0 16,0 0-16,32 0 15,-33 0-15,1 0 0,32 33 16,0-33-16,0 0 0,0 0 15,-32 0-15,32 0 0,-32 0 16,-1 0-16,33 0 0,-32 0 16,-1 0-16,1 0 0,0 0 15,-1 0-15,1 0 16,-1 0-16,33 0 16,-32-33-16,-1 33 0,1 0 15,0 0-15,-1 0 0,1 0 16,-1 0-1,-32-32-15,33 32 16,-1 0 0,1 0-1,0 0 48,-1 0-48,1 0 1,-1 0 15,-32 32-31,33-32 16,-1 0 0,1 0-16,0 33 15,-1-33-15,1 0 0,-1 32 16,1-32-16,-1 0 15,-32 33 95,0-1-16,-32-32-94,32 33 15,-33-33-15,1 0 16,32 33-1,-33-33-15,1 0 16,-1 32-16,0-32 16,1 0-16,-1 0 15,1 0 1,-1 0-16,1 0 16,-1 0-16,0 0 15,1 0-15,-1 0 0,1 0 16,-1 0-1,1 0 1,-1 0 0,0 0-16,1 0 0,-1 0 0,1 0 15,-1-32-15,1 32 0,-1 0 16,1 0-16,-1 0 31,0 0 0,1 0 1,-1 0-17,1 0-15,-1 0 16,1 0-16,-1 0 0,0 32 16,1-32-16,-1 0 15,1 0 1,-1 0-1,1 0-15,-1 0 16,1 0 0,-1 0-16,0 0 0,1 0 15,-1 0-15,1 0 0,-1 33 0,1-33 16,-1 0-16,0 0 0,1 0 16,-1 0-1,66 32 235,-1-32-234,1 0-1,0 33 1,-1-33-16,1 0 16,-1 0-16,1 0 15,-1 0-15,-32 32 16,33-32-16,0 0 16,-1 0-1,1 0-15,-1 0 16,1 0-1,-1 0-15,1 0 16,-1 0 0,1 0-1,0 0 1,-1 0-16,1 0 16,-1 0-1,1-32-15,-1 32 16,1 0-16,0 0 15,-1 0 1,1 0 0,-1 0-1,1 0 1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1:24.820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B98AAB5B-9A1F-4BDF-9141-7D9BA561E962}" emma:medium="tactile" emma:mode="ink">
          <msink:context xmlns:msink="http://schemas.microsoft.com/ink/2010/main" type="inkDrawing" rotatedBoundingBox="9540,11306 13936,11285 13939,11914 9543,11934" shapeName="Other"/>
        </emma:interpretation>
      </emma:emma>
    </inkml:annotationXML>
    <inkml:trace contextRef="#ctx0" brushRef="#br0">0 97 0,'33'0'187,"-1"0"-140,1 0-31,-1 0-16,1 0 15,-1 0-15,1 0 16,0 0-16,-1 0 16,1 0-16,32 0 0,-33 0 15,66 0-15,-33 0 16,-32 0-16,32 0 0,-33-33 16,1 33-16,0 0 0,32 0 0,-33 0 15,1 0-15,-1 0 0,1 0 16,0 0-16,-1 0 0,1 0 15,32 0-15,-33 0 0,1 0 16,-1 0-16,1 0 0,0 0 16,-1-32-16,1 32 15,-1 0-15,1 0 16,-1 0-16,1 0 0,0 0 0,-1 0 16,1 0-16,32 0 0,-33 0 15,1 0-15,0 0 0,32 0 16,-33 0-16,1 0 0,-1 0 15,1 0-15,-1 0 0,1 0 16,0 0-16,-1 0 0,1 0 16,-1 0-16,1 0 0,-1 0 15,1 0-15,32 0 0,-32 0 16,-1 0-16,1 0 0,32 0 0,0 0 16,-32 0-16,32 0 0,0 0 15,-33 0-15,34 0 0,-1 0 16,-33 0-16,33 0 0,-32 32 15,32-32-15,-32 0 0,32 0 16,0 0-16,-33 0 0,1 0 16,32 0-16,-32 0 0,-1 0 15,1 0-15,-1 0 16,1 0-16,0 0 16,-1 0-16,1 0 15,-1 0-15,1 0 0,-1 0 16,1 0-16,-1 0 0,1 0 15,0 0-15,-1 0 0,-32 33 16,33-33-16,-1 0 94,1 0-79,-1 0 1,1 0 15,0 0-15,-1 0 0,1 0-1,-1 32 1,1-32-16,-1 0 15,1 0 1,0 0 0,-1 0-1,1 0 1,-1 0 62,-32 33 219,0-1-141,-32-32-156,-1 0 31,1 0 32,-1 0-47,0 0 15,1 0 16,-1 0-32,1 0 1,-1 0 15,33 33-15,-32-33-16,-1 0 15,0 0 1,1 0-16,-1 0 16,1 0-1,-1 0 1,1 0-16,-1 0 16,0 0-16,1 0 0,-1 0 15,1 0-15,-1 0 16,1 0-1,-1 0-15,1 0 32,-1 0-1,0 0-15,1 0-16,-1 0 15,1 0-15,-1 0 0,1 0 0,-1 0 16,0 0-16,1 0 15,-1 0 1,33 33-16,-32-33 16,-1 0-1,1 0-15,-1 0 16,1 0-16,-1 0 16,0 0-1,1 0-15,-1 0 16,1 0-16,-1 0 15,1 0 1,-1 0-16,0 0 16,1 0-16,-1 0 15,1 0-15,-1 0 16,1 0 0,-1 0-1,0 32-15,1-32 16,-1 0-16,1 0 0,-1 0 15,1 0-15,-1 0 0,1 0 16,-1 0-16,0 0 16,1 0-16,-1 0 15,1 0-15,-1 0 0,1 0 16,-1 0-16,0 0 16,1 0-16,-1 0 0,1 0 0,-33 0 15,32 0-15,1 0 0,-1 0 16,0 0-16,1 0 0,-1 0 15,1 0 1,-1 0-16,1 0 16,-1 0-16,0 0 15,1 0-15,-1 0 16,1 0-16,-1 0 0,1 0 16,-1 0-16,-32 0 0,0 0 15,32 0-15,1 0 16,-1 0-16,1 0 15,-1 0-15,0 0 16,1 0-16,-1 0 16,1 0-1,-1 0 1,1 0-16,-1 0 16,0 0-16,1 0 15,-1 0-15,1 0 16,-1 0-1,1 0 32,-1 0-31,1 0-16,-1 0 16,0 0-16,1 0 15,-1 0-15,1 0 0,-1 0 16,1 0-16,-1 0 15,0 0 1,1 0-16,-1 0 16,33 33 296,0-1-156,0 1-31,0-1-93,0 1-17,0 0 1,0-1 218,33-32-234,-1 0 16,1 0 0,0 0-16,-1 0 15,1 0-15,-1 0 16,1 0-16,-1 33 15,1-33-15,0 0 0,-1 0 16,1 0-16,-1 0 0,1 0 16,-1 32-16,1-32 15,-1 0-15,1 0 0,0 0 16,-1 0-16,1 0 0,-1 0 16,1 0-16,-1 0 15,1 33-15,0-33 16,-1 0-16,1 0 31,-1 0-15,1 0-1,-1 0-15,1 0 16,-1 0-16,1 0 16,0 0-1,-1 0-15,1 0 16,-1 0-1,1 0 1,-1 0-16,1 0 0,0 0 16,-1 0-16,1 0 0,32 0 15,-33 0-15,1 0 16,0 0-16,-1 0 16,1 0-1,-1 0 16,1 0-31,-1 0 16,33 0-16,-32 0 16,0 0-16,-1 0 0,1 0 15,-1 0-15,1 0 16,32 0-16,-32 0 16,-1 0-16,1 0 15,32 32-15,-33-32 0,33 0 0,1 0 0,-1 0 16,0 0-16,0 0 0,0 0 15,-32 0-15,32 0 0,-33 0 16,34 0-16,-34 0 0,33 0 16,-32 0-16,-1 0 15,1 0 1,-1 0 31,1 0-32,0 0 32,-1 0-15,1 0-32,-1 0 15,1 0-15,-1 0 0,1 0 16,32 0-16,-32 0 0,-1 0 15,1 0-15,-1 0 0,1-32 16,-1 32-16,1 0 16,0 0-16,-1 0 15,1 0-15,-1 0 0,1 0 16,-1 0-16,1 0 0,0 0 16,-1 0-16,1 0 15,-1 0 1,1 0 203,-1 0-157,1 0-46,-33-33-16,33 33 31,-1 0 203,1 0-218,-1 0 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1:33.295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343253B1-FEA9-4F93-B8DD-9012991567D8}" emma:medium="tactile" emma:mode="ink">
          <msink:context xmlns:msink="http://schemas.microsoft.com/ink/2010/main" type="writingRegion" rotatedBoundingBox="4070,4134 6680,4198 6662,4930 4052,4867"/>
        </emma:interpretation>
      </emma:emma>
    </inkml:annotationXML>
    <inkml:traceGroup>
      <inkml:annotationXML>
        <emma:emma xmlns:emma="http://www.w3.org/2003/04/emma" version="1.0">
          <emma:interpretation id="{9DF5C0D3-742A-49DC-9E12-90A0005F8919}" emma:medium="tactile" emma:mode="ink">
            <msink:context xmlns:msink="http://schemas.microsoft.com/ink/2010/main" type="paragraph" rotatedBoundingBox="4070,4134 6680,4198 6662,4930 4052,48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2DB39A-732E-4154-B113-D636915FC450}" emma:medium="tactile" emma:mode="ink">
              <msink:context xmlns:msink="http://schemas.microsoft.com/ink/2010/main" type="line" rotatedBoundingBox="4070,4134 6680,4198 6662,4930 4052,4867"/>
            </emma:interpretation>
          </emma:emma>
        </inkml:annotationXML>
        <inkml:traceGroup>
          <inkml:annotationXML>
            <emma:emma xmlns:emma="http://www.w3.org/2003/04/emma" version="1.0">
              <emma:interpretation id="{863F65A4-ABBA-4FEA-BFF5-41D3CB5D7F6C}" emma:medium="tactile" emma:mode="ink">
                <msink:context xmlns:msink="http://schemas.microsoft.com/ink/2010/main" type="inkWord" rotatedBoundingBox="4070,4134 6680,4198 6662,4930 4052,4867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5</emma:literal>
                </emma:interpretation>
                <emma:interpretation id="interp2" emma:lang="en-US" emma:confidence="0">
                  <emma:literal>3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0 0 0,'33'0'78,"-1"0"-47,-32 32-31,33-32 16,0 33 0,-1-33-16,1 0 15,-33 32-15,32-32 16,1 0-16,-1 33 0,1-33 15,-1 0-15,1 0 16,0 0-16,-1 0 0,-32 32 16,33-32-16,-1 0 0,1 0 15,-1 0-15,1 0 16,0 0 0,-1 0-1,-32 33 1,33-33-16,-1 0 15,1 0-15,-1 0 16,1 0 0,0 0-16,-33 32 15,32-32-15,1 0 16,-1 0-16,1 0 0,-1 0 16,1 0-16,-1 0 15,1 0 1,0 0-16,-1 0 0,1 0 0,-1 0 15,1 0-15,-1 0 0,1 0 16,32 0-16,-32 0 0,-1 0 16,1 0-16,-1 0 0,1 0 15,-1 0-15,1 0 0,0 0 16,-1 0-16,1 0 0,-1 0 16,1 0-1,-1 0-15,1 0 0,0 0 0,-1 0 16,1 0-16,-1 0 0,1 0 15,-1 0-15,1 0 0,0 0 16,-1 0 0,1 0-1,-1 0 1,1 0-16,-1 0 16,1 0-16,-1 33 0,1-33 15,0 0-15,-1 0 0,1 0 0,-1 0 16,1 0 15,-1 0-15,-32 33 202,-32-33-186,32 32-17,-33-32 32,33 33-31,-32-33-1,-1 0 17,1 0-17,-1 0 32,0 0-31,1 0-16,-1 0 15,1 0-15,-1 0 47,1 0-15,-1 0-17,1 0-15,-1 0 0,0 0 16,1 0-1,-1 0-15,1 0 16,-1 0 0,1 0-16,-1 0 15,0-33-15,1 33 16,-1 0-16,1 0 16,-1 0-1,1 0-15,-1 0 16,0 0-16,1 0 15,-1 0-15,1 0 16,-1 0 0,1 0-1,-1 0 32,1 0-31,-1 0-16,0 0 15,1 0-15,-1 0 16,1 0-16,-1 0 16,1 0-1,-1 0 1,0-32 15,1 32-31,-1 0 16,1 0-16,-1 0 15,1 0-15,-1 0 16,1 0-16,-1 0 0,0 0 16,1 0-16,-1 0 15,1 0 1,-1 0-16,1 0 16,-1 0-16,0 0 15,1 0-15,-1 0 0,1-33 0,-1 33 16,1 0-16,-1 0 0,0 0 15,33 33 48,-32-33-47,-1 0 15,1 0 31,-1 0-46,1 32 0,-1-32-16,1 0 0,-1 0 0,0 0 15,1 33-15,-1-33 16,33 32 203,33-32-219,-33 33 0,32-1 15,1 1-15,-33 0 16,33-33-16,-33 32 15,32-32-15,-32 33 16,33-33-16,-1 32 16,1 1-1,-1-33-15,1 0 16,-1 32-16,1-32 16,0 0-16,-1 0 0,1 0 15,-33 33-15,32-33 16,1 0-16,-1 0 15,1 0 1,0 0-16,-1 0 16,1 33-1,-1-33-15,1 0 16,-1 0-16,1 0 0,0 0 16,-1-33-16,1 33 0,-1 0 0,1 0 15,-1 0-15,1 0 16,-1 0-16,1 0 15,0 0-15,-1 0 16,1 0-16,-1 0 16,-32-33-1,33 33 1,-1 0 0,1 0-16,0 0 15,-1 0 1,1 0-16,-1 0 15,1 0 1,-1 0 0,-32-32-16,33 32 15,-1 0-15,1 0 16,0 0-16,-1 0 16,1 0-1,-1-33 1,1 33-1,-1 0-15,1 0 16,0 0-16,-1 0 16,1 0-1,-1 0 1,1 0-16,-1 0 16,1 0-16,0 0 15,-33-32 1,32 32-16,1 0 15,-1 0-15,1 0 16,-1 0 0,1 0-16,-1 0 15,1-33 1,0 33 15,-1 0 0,1 0-31,-1 0 32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3:45:04.805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44918D03-9093-45DA-807B-4F72E6EFD641}" emma:medium="tactile" emma:mode="ink">
          <msink:context xmlns:msink="http://schemas.microsoft.com/ink/2010/main" type="inkDrawing" rotatedBoundingBox="2869,976 5349,1053 5331,1652 2850,1575" shapeName="Other"/>
        </emma:interpretation>
      </emma:emma>
    </inkml:annotationXML>
    <inkml:trace contextRef="#ctx0" brushRef="#br0">0 111 0,'33'0'219,"0"0"-188,-1 0-15,1 0 0,-1 0-16,-32-32 15,33 32-15,-1 0 16,1 0-16,-1 0 15,1 0 1,-33-33 0,33 33-1,-1 0 1,1 0 0,-1 0-1,1 0-15,-1 0 16,1-33-1,0 33 1,-1 0 0,1 0-1,-1 0-15,1 0 0,-1 0 16,1 0-16,0 0 31,-1 0-31,1 0 16,-1 0-16,1 0 15,-1 0-15,1 0 0,-1 0 16,1 33-16,0-33 0,-1 0 16,1 0-16,-1 0 0,1 0 0,-1 0 15,1 0-15,0 0 0,-1 0 16,1 0 0,-1 0-16,1 0 15,-1 0 1,1 33-16,-1-33 15,1 0-15,0 0 0,-1 0 16,1 0-16,-1 0 0,1 0 16,-1 0-16,1 0 0,0 0 15,-1 0 1,1 0 0,-1 0-1,1 0-15,-1 0 16,1 0-16,0 0 31,-33 32 16,32-32 15,1 33-15,-1-33-31,-32 32-16,33-32 0,-33 33 16,32-33-16,-32 32 0,33-32 15,-33 33-15,32-33 0,-32 32 16,33-32-16,-33 33 15,33-33 1,-1 0 0,1 33-16,-1-33 47,-64 0 46,-1 0-30,1 0-48,-1 0-15,0 0 16,1 0-16,-1 0 16,1 0-16,-1-33 15,1 33-15,-1 0 0,1 0 16,-1 0 0,0 0-1,1 0 1,-1 0-1,1 0 1,-1 0 0,1 0-1,32-33 1,-33 33-16,0 0 16,1 0-16,-1 0 15,1 0 1,-1 0-1,1 0 1,-1 0 0,0 0-16,1 0 15,-1 0 1,1 0 0,-1 0-16,1 0 15,-1 0 1,1 0-16,-1 0 15,0 0-15,1 0 16,-1-32-16,1 32 16,-1 0-16,1 0 15,-1 0 1,0 0-16,1 0 16,-1 0-1,1 0 1,-1 0-1,1 0 1,-1 0 0,1 0-16,-1 0 15,0 0-15,1 0 16,-1 0-16,1 0 16,-1 0-16,33-33 0,-32 33 15,-1 0-15,0 0 16,1 0-1,-1 0 1,1 0 0,-1 0 31,1 0-1,-1 0 17,0 0-16,1 0-16,32 33-31,-33-33 31,1 0-15,-1 0 46,1 0 1,32 32-32,-33-32 0,1 33 79,64-33-32,-32 33-47,33-33-15,-33 32-16,32 1 15,1-1 1,-1 1 15,1-1-31,-1-32 16,-32 33-16,33-33 16,0 0 30,-1 0-30,1 0 15,-1 0-15,1 0 15,-1 0-15,1 0-1,0 0 1,-1 0 15,1 33-31,-1-33 32,1 0-1,-1 0-16,1 0 1,0 0 0,-1 0-16,1 0 31,-1 0 16,1 0-32,-1 0 1,1 0-16,-1 0 0,1 0 16,0 0-16,-1 0 0,1 0 15,-1 0-15,1 0 0,-1 0 16,1 0 0,0 0-16,-1 0 15,1 0 1,-1 0-16,1 0 0,-1 0 15,1 0-15,-1 0 16,1 0-16,0 0 16,-1 0-1,1 0 1,-1 0-16,1 0 16,-1 0-1,1 0 32,0 0-31,-1 0-1,1 0 17,-1 0-17,1 0 1,-1 0-1,1 0 48,0 0-47,-1 0-1,1 0 48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3:45:29.612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679A7B41-DD83-4904-A77F-980A979CD56C}" emma:medium="tactile" emma:mode="ink">
          <msink:context xmlns:msink="http://schemas.microsoft.com/ink/2010/main" type="writingRegion" rotatedBoundingBox="3452,8106 6578,8110 6577,8764 3451,8759"/>
        </emma:interpretation>
      </emma:emma>
    </inkml:annotationXML>
    <inkml:traceGroup>
      <inkml:annotationXML>
        <emma:emma xmlns:emma="http://www.w3.org/2003/04/emma" version="1.0">
          <emma:interpretation id="{667CE5C5-8F98-45CB-A93D-C534424237E8}" emma:medium="tactile" emma:mode="ink">
            <msink:context xmlns:msink="http://schemas.microsoft.com/ink/2010/main" type="paragraph" rotatedBoundingBox="3452,8106 6578,8110 6577,8764 3451,87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46CC60-C1E3-4D58-AACE-6A9CC8FF356C}" emma:medium="tactile" emma:mode="ink">
              <msink:context xmlns:msink="http://schemas.microsoft.com/ink/2010/main" type="line" rotatedBoundingBox="3452,8106 6578,8110 6577,8764 3451,8759"/>
            </emma:interpretation>
          </emma:emma>
        </inkml:annotationXML>
        <inkml:traceGroup>
          <inkml:annotationXML>
            <emma:emma xmlns:emma="http://www.w3.org/2003/04/emma" version="1.0">
              <emma:interpretation id="{7F05132F-33A7-4D7A-8E17-D599AEE7A9D8}" emma:medium="tactile" emma:mode="ink">
                <msink:context xmlns:msink="http://schemas.microsoft.com/ink/2010/main" type="inkWord" rotatedBoundingBox="3452,8106 6578,8110 6577,8764 3451,8759"/>
              </emma:interpretation>
              <emma:one-of disjunction-type="recognition" id="oneOf0">
                <emma:interpretation id="interp0" emma:lang="en-US" emma:confidence="1">
                  <emma:literal>•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b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130 264 0,'32'0'125,"1"0"-110,0 0 1,-1 0 0,1 0-1,-1 0-15,1-33 16,-1 33-16,1 0 0,-1 0 16,1-32-16,0 32 0,-1 0 0,1 0 15,-1 0-15,1-33 0,-1 33 16,1 0-16,0 0 15,-1 0-15,-32-32 0,33 32 16,-1 0-16,1 0 16,-1 0-16,1 0 15,-1 0 1,-32-33 0,33 33-16,0 0 15,-1 0-15,1 0 16,-1 0-1,1 0 1,-1-33-16,1 33 0,0 0 16,-1 0-16,1 0 15,-1 0 1,1 0 0,-1 0-16,1 0 0,0-32 15,-1 32-15,1 0 0,-1 0 16,1 0-16,-1 0 0,1 0 15,-1 0-15,1 0 0,0 0 16,-1 0-16,1 0 16,-1 0-16,1 0 15,-1 0-15,1 0 16,0 0-16,-1 0 16,1 0-16,-1 0 15,1 0-15,-1 0 0,1 0 16,-1 0-1,1 0-15,0 0 16,-1 0-16,1 32 16,-1-32-16,1 0 15,-1 0-15,1 0 16,0 0-16,-1 0 0,1 0 16,-1 0-1,1 0-15,-1 0 16,1 0-1,0 0 1,-1 0 0,-32 33-1,33-33-15,-1 0 0,1 0 16,-1 33-16,1-33 16,-1 0-16,1 32 0,0-32 31,-1 0-16,1 0 1,-66 0 328,33 33-329,-32-33 17,-1 0 30,0 0-62,1 0 16,-1 0-1,1 0 1,-1 0 0,1 0-1,-1 0 1,1 0-16,-1 0 16,0 0-16,33 32 0,-65-32 15,33 0-15,-1 0 0,1 0 0,-1 0 16,0 0-16,1 0 0,-1 0 15,1 0-15,-1 0 16,1 0-16,-1 0 16,0 0-16,1 0 0,-1 0 15,1 0-15,-1 0 0,1 0 16,-1 0 0,1 0-16,-1 0 15,0 0-15,1 0 16,-1 0-16,1 0 0,-1 0 15,1 0-15,-1 0 16,0 0-16,1 0 16,-1-32-16,1 32 0,-1 0 15,1 0-15,-1 0 16,33-33-16,-32 33 16,-1 0-1,0 0 1,33-32-16,-32 32 15,-1 0 17,1 0 30,32-33-62,-33 33 16,1-33-1,-1 33 17,33-32-1,-33 32-31,1 0 47,-1 0 31,1-33-16,-1 33 17,1 0-48,32 33 0,-33-33-31,0 0 16,1 0-1,-1 0 1,1 0-16,-1 32 16,1-32-1,-1 0-15,1 0 16,-1 0-16,0 0 15,1 0 17,-1 0-17,1 0 17,-1 0-17,1 0 63,-1 0 63,0 0-125,1 0 15,-1 0 31,33 33-62,-32-33 63,-1 33 31,1-33-63,32 32-16,-33-32 17,33 33-17,-32-33-15,-1 32 32,0-32-17,33 33-15,-32-33 0,-1 32 16,1 1-16,32 0 15,-33-33-15,1 0 16,32 32-16,0 1 203,32-33-203,1 0 16,-33 32-1,32-32-15,1 0 0,-1 0 16,1 0-16,32 0 16,-32 0-16,-1 0 15,33 33-15,0-33 0,-32 0 16,0 0-16,32 0 0,-33 0 16,1 0-16,-1 0 0,1 0 0,0 0 15,-1 0-15,1 0 0,32 0 16,0 0-16,0 0 0,0 0 15,-32 0-15,32 0 0,0 0 16,0 0-16,-32 0 0,32 0 16,0 0-16,-32 0 0,32 0 15,-33 0-15,1 0 0,32-33 16,-33 33-16,1 0 0,0 0 16,-1 0-16,1 0 0,-1 0 15,1 0-15,-1 0 16,1 0-1,0 0-15,-1 0 32,1 0-17,-1 0 1,1 0-16,-1 0 16,1 0-1,-33-32-15,32 32 0,1 0 16,0 0-16,-1 0 15,1 0-15,-1 0 0,1-33 16,-1 33-16,34 0 0,-34 0 16,1 0-16,-1 0 0,1 0 15,-1-32-15,1 32 32,0 0-17,-1 0-15,1 0 16,-1 0-16,1 0 0,-1 0 15,1 0 1,-1 0 47,-32 32 46,33-32-62,-33 33 15,33-33-62,-33 32 188,-33 1-157,33-1-15,0 1-1,-33-33 1,33 33 31,-32-33-32,32 32 1,-33-32 15,33 33-15,-32-33 0,-1 0 30,1 0 1,-1 0-31,1 0-16,-1 0 16,0 0-1,1 0 16,-1 0-15,1 0-16,-1 0 16,1 0-1,-1 0-15,0 0 16,1 0-16,-1 0 0,1 0 16,-1 0-16,1 0 15,-1 0 1,0 0-1,1 0 1,-1 0 0,1 0-16,-1 0 15,1 0-15,-33 0 16,32 0 0,0 0-16,1 0 0,-1 0 15,1 0-15,-1 0 0,1 0 16,-1 0-16,0 0 15,1 0-15,-1 0 16,1 0 0,-1 0-1,1 0 1,-1 0 15,1 0-15,-1 0-1,0 0 1,1 0 15,-1 0-31,1 0 16,-1 0 0,1 0-1,-1 0-15,0 0 16,1 0-16,-1 0 0,1 0 15,-1 0-15,1 0 16,-1 0-16,0 0 0,1 0 16,-1 0-1,1 0 32,-1 0 16,1 0-48,-1 0 1,1 0-16,-1 0 16,0 0-16,1 0 15,-1 0-15,1 0 16,-1 0-1,1 0 1,-1 0 0,0 0-1,1 0 1,-1 0 0,1 0-1,-1 0-15,1 0 16,-1 0 15,1 0 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3:45:36.104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CDD93129-E5B9-4776-83D0-CA58BE83E0AF}" emma:medium="tactile" emma:mode="ink">
          <msink:context xmlns:msink="http://schemas.microsoft.com/ink/2010/main" type="inkDrawing" rotatedBoundingBox="27614,8304 30185,8249 30194,8711 27623,8765" semanticType="callout" shapeName="Other"/>
        </emma:interpretation>
      </emma:emma>
    </inkml:annotationXML>
    <inkml:trace contextRef="#ctx0" brushRef="#br0">0 0 0,'33'0'31,"-1"0"47,1 0-62,-1 0-1,1 0 16,0 0 16,-33 32-47,32-32 16,1 0-16,-1 0 16,1 0-16,-1 33 15,1-33-15,-1 0 16,1 32-1,0-32-15,-1 0 16,1 0 0,-1 0-1,1 0 1,-33 33 0,32-33-16,1 0 15,0 0-15,-1 0 16,1 0-16,-1 33 0,1-33 15,32 0-15,0 0 0,0 0 16,-32 0-16,32 0 0,-33 0 16,34 0-16,-34 0 15,33 0-15,-32 0 0,32 0 0,0 0 16,-32 0-16,-1 0 16,1 0-16,-1 0 0,1 0 15,-33-33-15,32 33 0,1 0 16,0 0-1,-1 0 1,1 0-16,-1 0 16,1 0 15,-1 0-15,1 0-1,0 0-15,-1 0 16,-32-33-16,33 33 0,-1 0 31,1 0 0,-1 0-31,1 0 16,-1 0 0,-32-32-16,33 32 15,0 0 1,-1 0-16,1 0 31,-1 0-31,1 0 16,-1 0-16,1 0 15,0 0 17,-33-33-32,32 33 15,1 0 16,-33 33 110,0-1-78,0 1-32,0 0-31,0-1 15,0 1 1,0-1 0,-33-32-16,33 33 31,-32-33 78,-1 0-93,0 0 0,1 0-1,32 32-15,-33-32 16,1 0-1,-1-32-15,1 32 16,-1 0 0,0 0-1,1 0 1,-1 0-16,1 0 16,32 32-16,-33-32 0,1 0 15,-1 0-15,1 0 16,-1 0-1,0 0-15,1 0 16,-1 0-16,1 0 0,32 33 16,-33-33-16,1 0 0,-1 0 15,0 0-15,1 0 0,-1 0 16,-32 0-16,65 33 16,-32-33-16,-1 0 0,1 0 15,-1 0-15,0 0 16,1 0-16,-1 0 15,1 0-15,-1 0 16,1 0-16,-1 0 16,0 0-1,1 0-15,-1 0 32,1 0-32,-1 0 15,1 0-15,-1 0 16,0 0-16,1 0 15,-1 0-15,1 0 32,-1 0-32,1 0 15,-1 0 1,1 0-16,-1 0 16,0 0-1,1 0 1,-1 32-1,1-32 1,-1 0 0,1 0-1,-1 0 1,0 0 15,1 0-15,-1 0-1,1 0-15,-1 0 16,1 0 15,32 33-31,-33-33 16,1 0 31,-1 0 15,0 0-46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3:45:47.290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203C1E51-2BA6-47FB-88F0-87C6D37575E1}" emma:medium="tactile" emma:mode="ink">
          <msink:context xmlns:msink="http://schemas.microsoft.com/ink/2010/main" type="writingRegion" rotatedBoundingBox="8694,13351 11071,13346 11073,14097 8695,14102"/>
        </emma:interpretation>
      </emma:emma>
    </inkml:annotationXML>
    <inkml:traceGroup>
      <inkml:annotationXML>
        <emma:emma xmlns:emma="http://www.w3.org/2003/04/emma" version="1.0">
          <emma:interpretation id="{39FAC995-7DD6-4A52-BEDB-0E5CB959BD02}" emma:medium="tactile" emma:mode="ink">
            <msink:context xmlns:msink="http://schemas.microsoft.com/ink/2010/main" type="paragraph" rotatedBoundingBox="8694,13351 11071,13346 11073,14097 8695,141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478D39-8180-4BAE-AF2A-C279A03CD8C8}" emma:medium="tactile" emma:mode="ink">
              <msink:context xmlns:msink="http://schemas.microsoft.com/ink/2010/main" type="line" rotatedBoundingBox="8694,13351 11071,13346 11073,14097 8695,14102"/>
            </emma:interpretation>
          </emma:emma>
        </inkml:annotationXML>
        <inkml:traceGroup>
          <inkml:annotationXML>
            <emma:emma xmlns:emma="http://www.w3.org/2003/04/emma" version="1.0">
              <emma:interpretation id="{F7A83EAB-6EBC-45D9-9490-532BCCEA652D}" emma:medium="tactile" emma:mode="ink">
                <msink:context xmlns:msink="http://schemas.microsoft.com/ink/2010/main" type="inkWord" rotatedBoundingBox="8694,13351 11071,13346 11073,14097 8695,14102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b</emma:literal>
                </emma:interpretation>
                <emma:interpretation id="interp3" emma:lang="en-US" emma:confidence="0">
                  <emma:literal>}</emma:literal>
                </emma:interpretation>
                <emma:interpretation id="interp4" emma:lang="en-US" emma:confidence="0">
                  <emma:literal>+</emma:literal>
                </emma:interpretation>
              </emma:one-of>
            </emma:emma>
          </inkml:annotationXML>
          <inkml:trace contextRef="#ctx0" brushRef="#br0">0 0 0,'33'0'78,"0"0"-46,-33 33-32,32-33 0,1 0 15,-1 0 17,1 0-1,-1 0-31,-32 32 0,33-32 0,-1 0 15,1 0-15,0 0 0,-1 0 16,1 0-16,-1 0 0,1 33 16,-1-33-16,1 0 15,0 0-15,-1 0 16,1 0-16,-1 0 16,1 32-16,-1-32 0,1 0 15,-1 0-15,34 0 0,-34 0 0,1 0 16,-1 0-16,1 0 15,-1 0-15,1 0 0,0 0 16,32 0-16,-33 0 0,33 33 16,-32-33-16,32 0 0,-32 0 15,32 0-15,-33 0 0,33 0 16,-32 0-16,0 0 0,-1 0 16,1 0-16,-1 0 0,1 0 15,-1 0-15,1 0 16,0 0-16,-1 0 0,1 0 15,-1 0-15,1 0 0,-1 0 16,1 0 0,-1 0-1,1 0 1,0 0 0,-1 0-1,1 0-15,-1 0 16,1 0-16,-1 0 47,1 0-32,0 0 48,-33 33 109,-33-1-157,33 1 1,-33-33 15,33 32-31,-32-32 31,-1 33-15,1-33-16,-1 0 16,1 0-1,32 32-15,-33-32 32,0 0-17,1 0 1,-1 0-16,1 0 15,-1 0 1,1 0-16,-1 0 0,1 0 16,-1 0-16,0 33 0,1-33 15,-1 0-15,1 0 16,-1 0-16,1 0 16,-1 0-16,0 0 15,1 0-15,-1 0 16,1 0-16,-1 0 0,1 0 15,-1 0-15,1 0 16,-1 0-16,0 0 16,1 0-16,-1 0 15,1 0-15,-1 0 16,1 0-16,-1 0 16,0 0-1,1 0-15,-1 0 16,1 0-16,-1 0 15,1 0-15,-1 0 0,0 0 16,1 0 0,-1 0-1,1 0 1,-1 33 0,1-33-16,-1 0 15,1 0-15,-1 0 16,0 0 15,1 0 0,-1 0-15,1 0 0,32 32-16,-33-32 15,1 0 1,-1 0-16,0 0 31,1 0-31,-1 0 16,1 0-1,32 33 1,-33-33 0,33 32 187,33-32-188,-33 33 1,32-33-16,1 32 16,-1-32-16,1 33 15,0-33-15,-1 0 16,1 32-16,-1-32 15,1 0-15,-33 33 16,32-33-16,1 0 16,0 0-16,-1 0 15,1 33-15,-1-33 0,1 0 16,-1 0-16,1 32 16,-1-32-1,1 0-15,0 0 0,-1 0 16,1 0-16,-1 0 15,1 0-15,-1 0 16,1 0-16,0 0 0,-1 0 0,1 0 16,-1 0-16,1 0 15,-1 0-15,1-32 0,0 32 16,-1 0-16,1 0 16,-1 0-16,1 0 15,-1 0-15,1-33 16,-1 33-1,1 0-15,0 0 0,-1 0 16,1 0-16,-1 0 16,1 0-1,-1-33-15,1 33 16,0 0 0,-1 0 15,1 0-16,-1 0 1,-32-32-16,33 32 0,-1 0 16,1 0-1,-1 0 17,1 0-17,0 0 1,-33-33 296,-33 1-296,33-1-16,-33 33 16,33-32-16,-32 32 0,32-33 15,-33 33 1,33-32-1,0-1 157,-32 33-172,32-33 16,0 1 0,-33 32-16,33-33 15,0 1 1,-32 32-16,32-33 0,0 1 15,-33 32 1,33-33-16,-32 33 31,32-33 32,0 1-16,-33 32-32,33-33 63,-33 33-78,1 0 32,-1 0-17,33-32 32,-32 32-47,-1 0 47,1 0-31,-1 0 15,0 0-15,1 0-1,-1 0 1,1 0-1,-1 0 1,1 0-16,-1 0 16,1 0-1,-1 0-15,0 0 16,1 0-16,-1 0 16,1 0-1,-1 0 1,1 0-1,-1 0 1,0 0 0,1 0-1,-1 0 1,1 0 15,-1 0 0,1 0-15,32 32-16,-33-32 16,0 0-1,1 0 1,-1 0 0,1 33-1,-1-33 16,66 0 126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37F5D-8EED-4947-BE1B-6329FDDEF37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79973-E0F4-4AD1-8DEC-9AEE404E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Reference implementation with MongoDB and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1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84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6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Company creates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</a:t>
            </a:r>
            <a:r>
              <a:rPr lang="en-US" baseline="0" dirty="0" smtClean="0"/>
              <a:t> components involved in business transaction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No Kafka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 do with No-SQL?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Searching conferences/talking to people. Not right-away obvious.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8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  <a:r>
              <a:rPr lang="en-US" baseline="0" dirty="0" smtClean="0"/>
              <a:t> </a:t>
            </a:r>
            <a:r>
              <a:rPr lang="en-US" dirty="0" smtClean="0"/>
              <a:t>on staging</a:t>
            </a:r>
          </a:p>
          <a:p>
            <a:endParaRPr lang="en-US" dirty="0" smtClean="0"/>
          </a:p>
          <a:p>
            <a:r>
              <a:rPr lang="en-US" dirty="0" smtClean="0"/>
              <a:t>Failed to upgrade to MongoDB</a:t>
            </a:r>
            <a:r>
              <a:rPr lang="en-US" baseline="0" dirty="0" smtClean="0"/>
              <a:t> 3.6.2 on prod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49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5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9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9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4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7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0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5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54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.ly/2DUYXN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customXml" Target="../ink/ink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customXml" Target="../ink/ink11.xml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customXml" Target="../ink/ink9.xml"/><Relationship Id="rId1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emf"/><Relationship Id="rId4" Type="http://schemas.openxmlformats.org/officeDocument/2006/relationships/customXml" Target="../ink/ink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0.emf"/><Relationship Id="rId4" Type="http://schemas.openxmlformats.org/officeDocument/2006/relationships/customXml" Target="../ink/ink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40.emf"/><Relationship Id="rId7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5" Type="http://schemas.openxmlformats.org/officeDocument/2006/relationships/image" Target="../media/image150.emf"/><Relationship Id="rId4" Type="http://schemas.openxmlformats.org/officeDocument/2006/relationships/customXml" Target="../ink/ink17.xml"/><Relationship Id="rId9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ervices.io/" TargetMode="External"/><Relationship Id="rId3" Type="http://schemas.openxmlformats.org/officeDocument/2006/relationships/hyperlink" Target="https://www.slideshare.net/Stripe_talks/mongo-db-oplog" TargetMode="External"/><Relationship Id="rId7" Type="http://schemas.openxmlformats.org/officeDocument/2006/relationships/hyperlink" Target="https://www.nginx.com/blog/event-driven-data-management-microservic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ackoverflow.com/questions/26935419/what-do-the-oplog-fields-actually-mean" TargetMode="External"/><Relationship Id="rId5" Type="http://schemas.openxmlformats.org/officeDocument/2006/relationships/hyperlink" Target="https://stackoverflow.com/questions/17878835/what-does-the-h-in-oplog-rs-document-stand-for" TargetMode="External"/><Relationship Id="rId10" Type="http://schemas.openxmlformats.org/officeDocument/2006/relationships/hyperlink" Target="http://dddcommunity.org/library/vernon_2011/" TargetMode="External"/><Relationship Id="rId4" Type="http://schemas.openxmlformats.org/officeDocument/2006/relationships/hyperlink" Target="https://www.compose.com/articles/the-mongodb-oplog-and-node-js/" TargetMode="External"/><Relationship Id="rId9" Type="http://schemas.openxmlformats.org/officeDocument/2006/relationships/hyperlink" Target="https://skillsmatter.com/skillscasts/12115-keynote-not-just-events-developing-asynchronous-microservice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ii-litvinov" TargetMode="External"/><Relationship Id="rId2" Type="http://schemas.openxmlformats.org/officeDocument/2006/relationships/hyperlink" Target="https://twitter.com/andriilitvinov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upwork.com/fl/andriilitvino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23954"/>
            <a:ext cx="9905998" cy="1905000"/>
          </a:xfrm>
        </p:spPr>
        <p:txBody>
          <a:bodyPr>
            <a:noAutofit/>
          </a:bodyPr>
          <a:lstStyle/>
          <a:p>
            <a:r>
              <a:rPr lang="en-US" sz="6000" dirty="0"/>
              <a:t>Event-Driven systems backed by 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58" y="272636"/>
            <a:ext cx="3827222" cy="382722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20661" y="1424122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4"/>
              </a:rPr>
              <a:t>bit.ly/2DUYXNF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790" y="609600"/>
            <a:ext cx="539001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899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Our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262" y="4296455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Go with </a:t>
            </a:r>
            <a:r>
              <a:rPr lang="en-US" sz="3200" dirty="0" err="1" smtClean="0"/>
              <a:t>Oplog</a:t>
            </a:r>
            <a:r>
              <a:rPr lang="en-US" sz="3200" dirty="0" smtClean="0"/>
              <a:t> tailing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89262" y="3559391"/>
            <a:ext cx="817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Event </a:t>
            </a:r>
            <a:r>
              <a:rPr lang="en-US" sz="3200" dirty="0"/>
              <a:t>sourcing requires major </a:t>
            </a:r>
            <a:r>
              <a:rPr lang="en-US" sz="3200" dirty="0" smtClean="0"/>
              <a:t>redesign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2603" y="5033519"/>
            <a:ext cx="9236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</a:t>
            </a:r>
            <a:r>
              <a:rPr lang="en-US" sz="3200" smtClean="0"/>
              <a:t>3.6 Change </a:t>
            </a:r>
            <a:r>
              <a:rPr lang="en-US" sz="3200" dirty="0" smtClean="0"/>
              <a:t>Streams just released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9262" y="2085263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3.4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9262" y="2822327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No ACID transactions support so </a:t>
            </a:r>
            <a:r>
              <a:rPr lang="en-US" sz="3200" dirty="0" smtClean="0"/>
              <a:t>far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8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920" y="279382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err="1"/>
              <a:t>Oplog</a:t>
            </a:r>
            <a:r>
              <a:rPr lang="en-US" sz="7200" dirty="0"/>
              <a:t> tailing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9446" y="4440968"/>
            <a:ext cx="8715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More efforts to implement </a:t>
            </a:r>
            <a:r>
              <a:rPr lang="en-US" sz="3200" dirty="0" smtClean="0">
                <a:solidFill>
                  <a:srgbClr val="FFFF00"/>
                </a:solidFill>
              </a:rPr>
              <a:t>{ </a:t>
            </a:r>
            <a:r>
              <a:rPr lang="en-US" sz="3200" dirty="0">
                <a:solidFill>
                  <a:srgbClr val="FFFF00"/>
                </a:solidFill>
              </a:rPr>
              <a:t>w: "majority" }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999446" y="2298620"/>
            <a:ext cx="8954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Proven, reliable, widely used in production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99446" y="2760285"/>
            <a:ext cx="6652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Emit event from Primary </a:t>
            </a:r>
            <a:r>
              <a:rPr lang="en-US" sz="3200" dirty="0">
                <a:solidFill>
                  <a:srgbClr val="FFFF00"/>
                </a:solidFill>
              </a:rPr>
              <a:t>{ w: </a:t>
            </a:r>
            <a:r>
              <a:rPr lang="en-US" sz="3200" dirty="0" smtClean="0">
                <a:solidFill>
                  <a:srgbClr val="FFFF00"/>
                </a:solidFill>
              </a:rPr>
              <a:t>1 </a:t>
            </a:r>
            <a:r>
              <a:rPr lang="en-US" sz="32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1872" y="1836955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Pros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61872" y="3369794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9446" y="3979303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Private undocumented API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99446" y="4944042"/>
            <a:ext cx="6436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FFC000"/>
                </a:solidFill>
              </a:rPr>
              <a:t>Advised against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532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3.6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9446" y="5068610"/>
            <a:ext cx="699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Single collection per connection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999446" y="4145280"/>
            <a:ext cx="7221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Not yet widely used in production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99446" y="2760285"/>
            <a:ext cx="638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>
                <a:solidFill>
                  <a:srgbClr val="FFFF00"/>
                </a:solidFill>
              </a:rPr>
              <a:t>{ w: "majority" }</a:t>
            </a:r>
            <a:r>
              <a:rPr lang="en-US" sz="3200" dirty="0"/>
              <a:t> </a:t>
            </a:r>
            <a:r>
              <a:rPr lang="en-US" sz="3200" dirty="0" smtClean="0"/>
              <a:t>out of the box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99446" y="2298620"/>
            <a:ext cx="6341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Stable, well-documented API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261872" y="1836955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Pros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61872" y="36836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Cons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99446" y="4606945"/>
            <a:ext cx="8152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No way to emit from Primary </a:t>
            </a:r>
            <a:r>
              <a:rPr lang="en-US" sz="3200" dirty="0">
                <a:solidFill>
                  <a:srgbClr val="FFFF00"/>
                </a:solidFill>
              </a:rPr>
              <a:t>{ w: </a:t>
            </a:r>
            <a:r>
              <a:rPr lang="en-US" sz="3200" dirty="0" smtClean="0">
                <a:solidFill>
                  <a:srgbClr val="FFFF00"/>
                </a:solidFill>
              </a:rPr>
              <a:t>1}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9446" y="3221950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92D050"/>
                </a:solidFill>
              </a:rPr>
              <a:t>Recommended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97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reat-success.jpg (600Ã30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4660" y="0"/>
            <a:ext cx="136251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iceiphonewallpapers.com/wallpapers/iphone/fire_explosion_rock_79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732" y="-539208"/>
            <a:ext cx="5510549" cy="82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45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primary-secondary-arbiter (PSA) replica set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297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34" y="568280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</a:t>
            </a:r>
            <a:r>
              <a:rPr lang="en-US" sz="7200" dirty="0" smtClean="0"/>
              <a:t>4.0</a:t>
            </a:r>
            <a:endParaRPr lang="en-US" sz="7200" dirty="0"/>
          </a:p>
        </p:txBody>
      </p:sp>
      <p:sp>
        <p:nvSpPr>
          <p:cNvPr id="19" name="TextBox 18"/>
          <p:cNvSpPr txBox="1"/>
          <p:nvPr/>
        </p:nvSpPr>
        <p:spPr>
          <a:xfrm>
            <a:off x="1778308" y="3520773"/>
            <a:ext cx="638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>
                <a:solidFill>
                  <a:srgbClr val="FFFF00"/>
                </a:solidFill>
              </a:rPr>
              <a:t>{ w: "majority" }</a:t>
            </a:r>
            <a:r>
              <a:rPr lang="en-US" sz="3200" dirty="0"/>
              <a:t> </a:t>
            </a:r>
            <a:r>
              <a:rPr lang="en-US" sz="3200" dirty="0" smtClean="0"/>
              <a:t>out of the box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778307" y="2597443"/>
            <a:ext cx="9571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Option to resume from a given Timestamp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8308" y="3059108"/>
            <a:ext cx="9361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Subscribe to </a:t>
            </a:r>
            <a:r>
              <a:rPr lang="en-US" sz="3200" dirty="0" smtClean="0"/>
              <a:t>database </a:t>
            </a:r>
            <a:r>
              <a:rPr lang="en-US" sz="3200" dirty="0"/>
              <a:t>or entire </a:t>
            </a:r>
            <a:r>
              <a:rPr lang="en-US" sz="3200" dirty="0" smtClean="0"/>
              <a:t>deployment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34" y="2135778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Pros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1040734" y="4444103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1778307" y="4905768"/>
            <a:ext cx="8590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Only supports </a:t>
            </a:r>
            <a:r>
              <a:rPr lang="en-US" sz="3200" dirty="0" smtClean="0">
                <a:solidFill>
                  <a:srgbClr val="FFFF00"/>
                </a:solidFill>
              </a:rPr>
              <a:t>{ w: "majority" }</a:t>
            </a:r>
            <a:r>
              <a:rPr lang="en-US" sz="3200" dirty="0" smtClean="0"/>
              <a:t>, no </a:t>
            </a:r>
            <a:r>
              <a:rPr lang="en-US" sz="3200" dirty="0" smtClean="0">
                <a:solidFill>
                  <a:srgbClr val="FFFF00"/>
                </a:solidFill>
              </a:rPr>
              <a:t>{ </a:t>
            </a:r>
            <a:r>
              <a:rPr lang="en-US" sz="3200" dirty="0">
                <a:solidFill>
                  <a:srgbClr val="FFFF00"/>
                </a:solidFill>
              </a:rPr>
              <a:t>w: </a:t>
            </a:r>
            <a:r>
              <a:rPr lang="en-US" sz="3200" dirty="0" smtClean="0">
                <a:solidFill>
                  <a:srgbClr val="FFFF00"/>
                </a:solidFill>
              </a:rPr>
              <a:t>1}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8308" y="3982438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92D050"/>
                </a:solidFill>
              </a:rPr>
              <a:t>Recommended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57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33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4.0 replica set with 3+ data-bearing nodes use </a:t>
            </a:r>
            <a:r>
              <a:rPr lang="en-US" sz="6000" dirty="0">
                <a:solidFill>
                  <a:srgbClr val="92D050"/>
                </a:solidFill>
              </a:rPr>
              <a:t>Change Streams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1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/>
              <p14:cNvContentPartPr/>
              <p14:nvPr/>
            </p14:nvContentPartPr>
            <p14:xfrm>
              <a:off x="1430363" y="1511677"/>
              <a:ext cx="1231200" cy="20300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6483" y="1427797"/>
                <a:ext cx="1398960" cy="21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/>
              <p14:cNvContentPartPr/>
              <p14:nvPr/>
            </p14:nvContentPartPr>
            <p14:xfrm>
              <a:off x="4525283" y="375157"/>
              <a:ext cx="2708280" cy="693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1403" y="291277"/>
                <a:ext cx="287604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/>
              <p14:cNvContentPartPr/>
              <p14:nvPr/>
            </p14:nvContentPartPr>
            <p14:xfrm>
              <a:off x="5228363" y="4066957"/>
              <a:ext cx="750600" cy="2282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4483" y="3983077"/>
                <a:ext cx="918360" cy="39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8866" y="243513"/>
            <a:ext cx="8465442" cy="6370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@object =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BsonDocument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operation[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"o"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];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switch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operation[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"op"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])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case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EmitDomainEvents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(@object);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break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case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"u"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(@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object.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TryGetValue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"$set"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out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set))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</a:t>
            </a:r>
            <a:r>
              <a:rPr lang="en-US" altLang="en-US" sz="2400" dirty="0" err="1" smtClean="0">
                <a:solidFill>
                  <a:srgbClr val="00FFFF"/>
                </a:solidFill>
                <a:latin typeface="Fira Code"/>
              </a:rPr>
              <a:t>EmitDomainEvents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BsonDocument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set);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else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   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EmitDomainEvents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(@object);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break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9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Andrii </a:t>
            </a:r>
            <a:r>
              <a:rPr lang="en-US" sz="6000" dirty="0" smtClean="0"/>
              <a:t>Litvinov</a:t>
            </a:r>
            <a:endParaRPr lang="en-US" sz="6000" dirty="0"/>
          </a:p>
        </p:txBody>
      </p:sp>
      <p:pic>
        <p:nvPicPr>
          <p:cNvPr id="3" name="Picture 2" descr="https://scontent.fiev12-1.fna.fbcdn.net/v/t1.0-9/c0.0.215.215/12494928_1139995499368714_8989582005896967223_n.png?_nc_cat=109&amp;_nc_ht=scontent.fiev12-1.fna&amp;oh=ee4c679202e74d6262c8803b45612cb9&amp;oe=5C7304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33" y="3679654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413" y="3918762"/>
            <a:ext cx="8464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Platform engineer at Synergy Sports Technology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9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434843" y="4056517"/>
              <a:ext cx="1582920" cy="242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0963" y="3972637"/>
                <a:ext cx="17506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1465283" y="1488997"/>
              <a:ext cx="938160" cy="271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1403" y="1405117"/>
                <a:ext cx="1105920" cy="4388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08892" y="1351508"/>
            <a:ext cx="9761647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en-US" sz="2400" dirty="0">
                <a:solidFill>
                  <a:srgbClr val="569CD6"/>
                </a:solidFill>
                <a:latin typeface="Fira Code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Fira Code"/>
              </a:rPr>
              <a:t>handler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 = 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container.</a:t>
            </a:r>
            <a:r>
              <a:rPr lang="en-US" altLang="en-US" sz="2400" dirty="0" err="1">
                <a:solidFill>
                  <a:srgbClr val="00FFFF"/>
                </a:solidFill>
                <a:latin typeface="Fira Code"/>
              </a:rPr>
              <a:t>GetInstance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&lt;</a:t>
            </a:r>
            <a:r>
              <a:rPr lang="en-US" altLang="en-US" sz="2400" dirty="0" err="1">
                <a:solidFill>
                  <a:srgbClr val="ADD8E6"/>
                </a:solidFill>
                <a:latin typeface="Fira Code"/>
              </a:rPr>
              <a:t>IEventHandler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&lt;</a:t>
            </a:r>
            <a:r>
              <a:rPr lang="en-US" altLang="en-US" sz="2400" dirty="0" err="1">
                <a:solidFill>
                  <a:srgbClr val="ADD8E6"/>
                </a:solidFill>
                <a:latin typeface="Fira Code"/>
              </a:rPr>
              <a:t>OrderPlaced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&gt;&gt;();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ADD8E6"/>
              </a:solidFill>
              <a:effectLst/>
              <a:latin typeface="Fira Code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Lifestyle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Singleton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CreateRegistration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(() =&gt;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EventHandlersConsumer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"payments"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database,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Dictionary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Func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DomainEvent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Task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&gt;&gt;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nameof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OrderPlaced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),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    @event =&gt; 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handler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Handle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OrderPlaced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@event)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}, logger), container));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031483" y="358597"/>
              <a:ext cx="887040" cy="231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7603" y="274717"/>
                <a:ext cx="105480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1242803" y="2917837"/>
              <a:ext cx="1125720" cy="2444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8923" y="2833957"/>
                <a:ext cx="12934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9941123" y="2989477"/>
              <a:ext cx="927000" cy="1659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57243" y="2905597"/>
                <a:ext cx="109476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3129923" y="4806397"/>
              <a:ext cx="856440" cy="2707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46043" y="4722517"/>
                <a:ext cx="102420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/>
              <p14:cNvContentPartPr/>
              <p14:nvPr/>
            </p14:nvContentPartPr>
            <p14:xfrm>
              <a:off x="1746803" y="5849677"/>
              <a:ext cx="2133720" cy="283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62923" y="5765797"/>
                <a:ext cx="230148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/>
              <p14:cNvContentPartPr/>
              <p14:nvPr/>
            </p14:nvContentPartPr>
            <p14:xfrm>
              <a:off x="3259163" y="6020317"/>
              <a:ext cx="375480" cy="198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75283" y="5936437"/>
                <a:ext cx="543240" cy="1875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9559" y="243513"/>
            <a:ext cx="11932882" cy="6370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events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Find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filter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And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filter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event._t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handlers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Keys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),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filter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Gt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(envelope =&gt;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envelope.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Timestamp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checkpoint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Position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)))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Sort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Builders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EventEnvelope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&gt;.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Sort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Ascending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(envelope =&gt;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envelope.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Timestamp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ForEachAsync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async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envelope =&gt;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handlers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TryGetValue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envelope.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Event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GetType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().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out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handler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(!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string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IsNullOrEmpty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envelope.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CorrelationId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TraceContext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Set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envelope.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CorrelationId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envelope.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EventId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handler.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Invoke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envelope.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SaveCheckpoint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checkpoint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envelope.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Timestamp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},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cancellationToken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438363" y="4579957"/>
              <a:ext cx="1044000" cy="275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4483" y="4496077"/>
                <a:ext cx="121176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3833363" y="2020717"/>
              <a:ext cx="856080" cy="195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9483" y="1936837"/>
                <a:ext cx="1023840" cy="363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1166843"/>
            <a:ext cx="11077071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public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async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Task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Handle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OrderPlaced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@event)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(@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event.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&gt;= 200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delay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Random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().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Next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Fira Code"/>
              </a:rPr>
              <a:t>3000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Fira Code"/>
              </a:rPr>
              <a:t>30000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Task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Delay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(delay);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payment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Payment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ObjectId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GenerateNewId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(), @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event.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SourceId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payment.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Process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(@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event.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payments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Create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(payment);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012923" y="2244997"/>
              <a:ext cx="938160" cy="161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9043" y="2161117"/>
                <a:ext cx="11059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662163" y="3317797"/>
              <a:ext cx="1149480" cy="2053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8283" y="3233917"/>
                <a:ext cx="1317240" cy="2221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7138" y="612845"/>
            <a:ext cx="8974573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public void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Process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decimal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amount)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= amount;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&gt;= 300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Status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PaymentStatus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Rejected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RecordEvent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Payment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Rejected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OrderId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else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Status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PaymentStatus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Accepted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RecordEvent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Payment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Accepted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OrderId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49403" y="304957"/>
              <a:ext cx="1653480" cy="261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523" y="221077"/>
                <a:ext cx="18212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664723" y="2876797"/>
              <a:ext cx="1465560" cy="2937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0843" y="2792917"/>
                <a:ext cx="1633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7010363" y="299197"/>
              <a:ext cx="973440" cy="2199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26483" y="215317"/>
                <a:ext cx="114120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9062003" y="334837"/>
              <a:ext cx="1231200" cy="2181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8123" y="250957"/>
                <a:ext cx="1398960" cy="385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3415" y="184898"/>
            <a:ext cx="11624336" cy="6370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futureEvent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observable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FirstOfType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Order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Fulfilled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Order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Discarded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&gt;(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orderId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command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request.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Body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ReadAs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PlaceOrder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&gt;();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handler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Handle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(command);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try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futureEvent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response.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StatusCode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=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HttpStatusCode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Created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catch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TimeoutException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response.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StatusCode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=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HttpStatusCode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Accepted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lang="en-US" altLang="en-US" sz="2400" dirty="0" err="1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en-US" sz="2400" dirty="0">
                <a:solidFill>
                  <a:srgbClr val="569CD6"/>
                </a:solidFill>
                <a:latin typeface="Fira Code"/>
              </a:rPr>
              <a:t> 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order = </a:t>
            </a:r>
            <a:r>
              <a:rPr lang="en-US" altLang="en-US" sz="2400" dirty="0">
                <a:solidFill>
                  <a:srgbClr val="569CD6"/>
                </a:solidFill>
                <a:latin typeface="Fira Code"/>
              </a:rPr>
              <a:t>await </a:t>
            </a:r>
            <a:r>
              <a:rPr lang="en-US" altLang="en-US" sz="2400" dirty="0" err="1">
                <a:solidFill>
                  <a:srgbClr val="EE82EE"/>
                </a:solidFill>
                <a:latin typeface="Fira Code"/>
              </a:rPr>
              <a:t>orders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.</a:t>
            </a:r>
            <a:r>
              <a:rPr lang="en-US" altLang="en-US" sz="2400" dirty="0" err="1">
                <a:solidFill>
                  <a:srgbClr val="00FFFF"/>
                </a:solidFill>
                <a:latin typeface="Fira Code"/>
              </a:rPr>
              <a:t>Find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(o =&gt; 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o.</a:t>
            </a:r>
            <a:r>
              <a:rPr lang="en-US" altLang="en-US" sz="2400" dirty="0" err="1">
                <a:solidFill>
                  <a:srgbClr val="EE82EE"/>
                </a:solidFill>
                <a:latin typeface="Fira Code"/>
              </a:rPr>
              <a:t>Id</a:t>
            </a:r>
            <a:r>
              <a:rPr lang="en-US" altLang="en-US" sz="2400" dirty="0">
                <a:solidFill>
                  <a:srgbClr val="EE82EE"/>
                </a:solidFill>
                <a:latin typeface="Fira Code"/>
              </a:rPr>
              <a:t> 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== 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orderId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).</a:t>
            </a:r>
            <a:r>
              <a:rPr lang="en-US" altLang="en-US" sz="2400" dirty="0" err="1">
                <a:solidFill>
                  <a:srgbClr val="00FFFF"/>
                </a:solidFill>
                <a:latin typeface="Fira Code"/>
              </a:rPr>
              <a:t>FirstAsync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();</a:t>
            </a:r>
            <a:br>
              <a:rPr lang="en-US" altLang="en-US" sz="2400" dirty="0">
                <a:solidFill>
                  <a:srgbClr val="DCDCDC"/>
                </a:solidFill>
                <a:latin typeface="Fira Code"/>
              </a:rPr>
            </a:br>
            <a:r>
              <a:rPr lang="en-US" altLang="en-US" sz="2400" dirty="0">
                <a:solidFill>
                  <a:srgbClr val="569CD6"/>
                </a:solidFill>
                <a:latin typeface="Fira Code"/>
              </a:rPr>
              <a:t>await 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response.</a:t>
            </a:r>
            <a:r>
              <a:rPr lang="en-US" altLang="en-US" sz="2400" dirty="0" err="1">
                <a:solidFill>
                  <a:srgbClr val="EE82EE"/>
                </a:solidFill>
                <a:latin typeface="Fira Code"/>
              </a:rPr>
              <a:t>Body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.</a:t>
            </a:r>
            <a:r>
              <a:rPr lang="en-US" altLang="en-US" sz="2400" dirty="0" err="1">
                <a:solidFill>
                  <a:srgbClr val="00FFFF"/>
                </a:solidFill>
                <a:latin typeface="Fira Code"/>
              </a:rPr>
              <a:t>Write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(order);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Summary</a:t>
            </a:r>
            <a:endParaRPr 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4473977"/>
            <a:ext cx="86133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Use </a:t>
            </a:r>
            <a:r>
              <a:rPr lang="en-US" sz="3200" dirty="0" smtClean="0">
                <a:solidFill>
                  <a:schemeClr val="accent3"/>
                </a:solidFill>
              </a:rPr>
              <a:t>change streams </a:t>
            </a:r>
            <a:r>
              <a:rPr lang="en-US" sz="3200" dirty="0" smtClean="0"/>
              <a:t>with MongoDB 4.0 	and 3+ data-bearing nodes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2659695"/>
            <a:ext cx="8648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Write state and publish event </a:t>
            </a:r>
            <a:r>
              <a:rPr lang="en-US" sz="3200" dirty="0" smtClean="0">
                <a:solidFill>
                  <a:schemeClr val="accent3"/>
                </a:solidFill>
              </a:rPr>
              <a:t>atomically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1413" y="3396759"/>
            <a:ext cx="7686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Use </a:t>
            </a:r>
            <a:r>
              <a:rPr lang="en-US" sz="3200" dirty="0" err="1" smtClean="0">
                <a:solidFill>
                  <a:schemeClr val="accent3"/>
                </a:solidFill>
              </a:rPr>
              <a:t>oplog</a:t>
            </a:r>
            <a:r>
              <a:rPr lang="en-US" sz="3200" dirty="0" smtClean="0">
                <a:solidFill>
                  <a:schemeClr val="accent3"/>
                </a:solidFill>
              </a:rPr>
              <a:t> tailing</a:t>
            </a:r>
            <a:r>
              <a:rPr lang="en-US" sz="3200" dirty="0"/>
              <a:t> </a:t>
            </a:r>
            <a:r>
              <a:rPr lang="en-US" sz="3200" dirty="0" smtClean="0"/>
              <a:t>prior MongoDB 4.0 	or with 2 data-bearing nodes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43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8" y="287386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smtClean="0"/>
              <a:t>Resources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140678" y="1836400"/>
            <a:ext cx="120044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Replication</a:t>
            </a:r>
          </a:p>
          <a:p>
            <a:r>
              <a:rPr lang="en-US" dirty="0"/>
              <a:t>    </a:t>
            </a:r>
            <a:r>
              <a:rPr lang="en-US" dirty="0">
                <a:hlinkClick r:id="rId3"/>
              </a:rPr>
              <a:t>https://www.slideshare.net/Stripe_talks/mongo-db-oplog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4"/>
              </a:rPr>
              <a:t>https://www.compose.com/articles/the-mongodb-oplog-and-node-js/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5"/>
              </a:rPr>
              <a:t>https://stackoverflow.com/questions/17878835/what-does-the-h-in-oplog-rs-document-stand-for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6"/>
              </a:rPr>
              <a:t>https://stackoverflow.com/questions/26935419/what-do-the-oplog-fields-actually-mean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Event-Driven-Architecture</a:t>
            </a:r>
          </a:p>
          <a:p>
            <a:r>
              <a:rPr lang="en-US" dirty="0"/>
              <a:t>    </a:t>
            </a:r>
            <a:r>
              <a:rPr lang="en-US" dirty="0">
                <a:hlinkClick r:id="rId7"/>
              </a:rPr>
              <a:t>https://www.nginx.com/blog/event-driven-data-management-microservices/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8"/>
              </a:rPr>
              <a:t>https://microservices.io/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9"/>
              </a:rPr>
              <a:t>https://</a:t>
            </a:r>
            <a:r>
              <a:rPr lang="en-US" dirty="0">
                <a:solidFill>
                  <a:schemeClr val="accent3"/>
                </a:solidFill>
                <a:hlinkClick r:id="rId9"/>
              </a:rPr>
              <a:t>skillsmatter.com/skillscasts/12115-keynote-not-just-events-developing-asynchronous-microservices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Domain model</a:t>
            </a:r>
          </a:p>
          <a:p>
            <a:r>
              <a:rPr lang="en-US" dirty="0"/>
              <a:t>    </a:t>
            </a:r>
            <a:r>
              <a:rPr lang="en-US" dirty="0">
                <a:hlinkClick r:id="rId10"/>
              </a:rPr>
              <a:t>http://dddcommunity.org/library/vernon_2011/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86" y="-12433"/>
            <a:ext cx="10226797" cy="1905000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Thank You</a:t>
            </a:r>
            <a:r>
              <a:rPr lang="en-US" sz="7200" dirty="0"/>
              <a:t>! </a:t>
            </a:r>
            <a:r>
              <a:rPr lang="en-US" sz="7200" dirty="0">
                <a:solidFill>
                  <a:schemeClr val="accent3"/>
                </a:solidFill>
              </a:rPr>
              <a:t>Questions</a:t>
            </a:r>
            <a:r>
              <a:rPr lang="en-US" sz="7200" dirty="0" smtClean="0">
                <a:solidFill>
                  <a:schemeClr val="accent3"/>
                </a:solidFill>
              </a:rPr>
              <a:t>?</a:t>
            </a:r>
            <a:endParaRPr lang="en-US" sz="7200" dirty="0">
              <a:solidFill>
                <a:schemeClr val="accent3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41413" y="2514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513286" y="2763581"/>
            <a:ext cx="66647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https://twitter.com/andriilitvinov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13286" y="3613304"/>
            <a:ext cx="68467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3"/>
              </a:rPr>
              <a:t>https://github.com/andrii-litvinov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13286" y="4456858"/>
            <a:ext cx="84253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4"/>
              </a:rPr>
              <a:t>https://www.upwork.com/fl/andriilitvinov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79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4708922"/>
            <a:ext cx="6143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Duplicate records matching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3234794"/>
            <a:ext cx="664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Game statistics </a:t>
            </a:r>
            <a:r>
              <a:rPr lang="en-US" sz="3200" dirty="0" smtClean="0"/>
              <a:t>calculations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1413" y="3971858"/>
            <a:ext cx="7013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Reports read model </a:t>
            </a:r>
            <a:r>
              <a:rPr lang="en-US" sz="3200" dirty="0" smtClean="0"/>
              <a:t>calculations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0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9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cxnSp>
        <p:nvCxnSpPr>
          <p:cNvPr id="13" name="Straight Arrow Connector 12"/>
          <p:cNvCxnSpPr>
            <a:endCxn id="3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7" name="Flowchart: Document 1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8254683" y="2505958"/>
            <a:ext cx="1346984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Accepted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6" idx="0"/>
            <a:endCxn id="2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Payment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4092256" y="2512301"/>
            <a:ext cx="1384238" cy="7810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</a:t>
            </a:r>
            <a:r>
              <a:rPr lang="en-US" dirty="0" smtClean="0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25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4156850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22" name="Flowchart: Document 21"/>
          <p:cNvSpPr/>
          <p:nvPr/>
        </p:nvSpPr>
        <p:spPr>
          <a:xfrm>
            <a:off x="8307565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8595" y="4171921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</p:spTree>
    <p:extLst>
      <p:ext uri="{BB962C8B-B14F-4D97-AF65-F5344CB8AC3E}">
        <p14:creationId xmlns:p14="http://schemas.microsoft.com/office/powerpoint/2010/main" val="11306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Key 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persist state and publish event </a:t>
            </a:r>
            <a:r>
              <a:rPr lang="en-US" sz="6000" dirty="0">
                <a:solidFill>
                  <a:srgbClr val="92D050"/>
                </a:solidFill>
              </a:rPr>
              <a:t>atomically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410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Event Sourcing</a:t>
            </a:r>
          </a:p>
        </p:txBody>
      </p:sp>
      <p:sp>
        <p:nvSpPr>
          <p:cNvPr id="3" name="Hexagon 2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5999" y="259683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1" name="Chevron 10"/>
          <p:cNvSpPr/>
          <p:nvPr/>
        </p:nvSpPr>
        <p:spPr>
          <a:xfrm>
            <a:off x="941894" y="5292913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26818" y="25861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9" name="Flowchart: Document 28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hevron 32"/>
          <p:cNvSpPr/>
          <p:nvPr/>
        </p:nvSpPr>
        <p:spPr>
          <a:xfrm>
            <a:off x="1821502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2704476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3584084" y="5291225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446369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360718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6243692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7123300" y="529638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8002908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888588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9765490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Application </a:t>
            </a:r>
            <a:r>
              <a:rPr lang="en-US" sz="7200" dirty="0" smtClean="0"/>
              <a:t>events</a:t>
            </a:r>
            <a:endParaRPr lang="en-US" sz="7200" dirty="0"/>
          </a:p>
        </p:txBody>
      </p:sp>
      <p:sp>
        <p:nvSpPr>
          <p:cNvPr id="34" name="Hexagon 3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iamond 43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48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38117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06156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iamond 56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5566" y="2486684"/>
            <a:ext cx="1162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49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78" y="10771"/>
            <a:ext cx="11207342" cy="1480457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Transaction </a:t>
            </a:r>
            <a:r>
              <a:rPr lang="en-US" sz="7200" dirty="0"/>
              <a:t>log tailing</a:t>
            </a:r>
          </a:p>
        </p:txBody>
      </p:sp>
      <p:sp>
        <p:nvSpPr>
          <p:cNvPr id="20" name="Hexagon 19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20" idx="0"/>
            <a:endCxn id="25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16568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27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66386" y="3615514"/>
            <a:ext cx="116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Transaction Log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/>
          <p:cNvSpPr/>
          <p:nvPr/>
        </p:nvSpPr>
        <p:spPr>
          <a:xfrm>
            <a:off x="1744192" y="3631507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18523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6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7C7C7C"/>
      </a:accent1>
      <a:accent2>
        <a:srgbClr val="BFBFA5"/>
      </a:accent2>
      <a:accent3>
        <a:srgbClr val="90C226"/>
      </a:accent3>
      <a:accent4>
        <a:srgbClr val="FFC000"/>
      </a:accent4>
      <a:accent5>
        <a:srgbClr val="FF8416"/>
      </a:accent5>
      <a:accent6>
        <a:srgbClr val="5B9BD5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1083</TotalTime>
  <Words>557</Words>
  <Application>Microsoft Office PowerPoint</Application>
  <PresentationFormat>Widescreen</PresentationFormat>
  <Paragraphs>171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Unicode MS</vt:lpstr>
      <vt:lpstr>Arial</vt:lpstr>
      <vt:lpstr>Bradley Hand ITC</vt:lpstr>
      <vt:lpstr>Calibri</vt:lpstr>
      <vt:lpstr>Century Gothic</vt:lpstr>
      <vt:lpstr>Fira Code</vt:lpstr>
      <vt:lpstr>Mesh</vt:lpstr>
      <vt:lpstr>Event-Driven systems backed by MongoDB</vt:lpstr>
      <vt:lpstr>Andrii Litvinov</vt:lpstr>
      <vt:lpstr>Challenges</vt:lpstr>
      <vt:lpstr>PowerPoint Presentation</vt:lpstr>
      <vt:lpstr>PowerPoint Presentation</vt:lpstr>
      <vt:lpstr>Key takeaway: persist state and publish event atomically</vt:lpstr>
      <vt:lpstr>Event Sourcing</vt:lpstr>
      <vt:lpstr>Application events</vt:lpstr>
      <vt:lpstr>Transaction log tailing</vt:lpstr>
      <vt:lpstr>Demo</vt:lpstr>
      <vt:lpstr>Our considerations</vt:lpstr>
      <vt:lpstr>Oplog tailing</vt:lpstr>
      <vt:lpstr>Change Streams 3.6</vt:lpstr>
      <vt:lpstr>PowerPoint Presentation</vt:lpstr>
      <vt:lpstr>PowerPoint Presentation</vt:lpstr>
      <vt:lpstr>Takeaway: for primary-secondary-arbiter (PSA) replica set use Oplog tailing</vt:lpstr>
      <vt:lpstr>Change Streams 4.0</vt:lpstr>
      <vt:lpstr>Takeaway: for MongoDB 4.0 replica set with 3+ data-bearing nodes use Change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Resources</vt:lpstr>
      <vt:lpstr>Thank You!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58</cp:revision>
  <dcterms:created xsi:type="dcterms:W3CDTF">2018-12-04T04:41:10Z</dcterms:created>
  <dcterms:modified xsi:type="dcterms:W3CDTF">2018-12-06T20:53:36Z</dcterms:modified>
</cp:coreProperties>
</file>