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11" autoAdjust="0"/>
  </p:normalViewPr>
  <p:slideViewPr>
    <p:cSldViewPr snapToGrid="0">
      <p:cViewPr>
        <p:scale>
          <a:sx n="61" d="100"/>
          <a:sy n="61" d="100"/>
        </p:scale>
        <p:origin x="141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1848" y="4742089"/>
            <a:ext cx="968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 err="1" smtClean="0"/>
              <a:t>writeConcern</a:t>
            </a:r>
            <a:r>
              <a:rPr lang="en-US" sz="2400" dirty="0" smtClean="0"/>
              <a:t>=Majority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1848" y="38187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1848" y="51995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1848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91848" y="2760285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 err="1"/>
              <a:t>writeConcern</a:t>
            </a:r>
            <a:r>
              <a:rPr lang="en-US" sz="2400" dirty="0"/>
              <a:t>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570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91848" y="42804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1000</TotalTime>
  <Words>332</Words>
  <Application>Microsoft Office PowerPoint</Application>
  <PresentationFormat>Widescreen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  <vt:lpstr>Transaction log tailing</vt:lpstr>
      <vt:lpstr>Our considerations</vt:lpstr>
      <vt:lpstr>Oplog tailing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52</cp:revision>
  <dcterms:created xsi:type="dcterms:W3CDTF">2018-10-18T15:17:51Z</dcterms:created>
  <dcterms:modified xsi:type="dcterms:W3CDTF">2018-11-24T21:03:46Z</dcterms:modified>
</cp:coreProperties>
</file>