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11" autoAdjust="0"/>
  </p:normalViewPr>
  <p:slideViewPr>
    <p:cSldViewPr snapToGrid="0">
      <p:cViewPr>
        <p:scale>
          <a:sx n="75" d="100"/>
          <a:sy n="75" d="100"/>
        </p:scale>
        <p:origin x="18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Large codebase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request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2494518"/>
            <a:ext cx="2857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bit.ly/2KvmCoY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385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420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187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1995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570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804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068610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145280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68361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530275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</a:t>
            </a:r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</a:t>
            </a:r>
            <a:r>
              <a:rPr lang="en-US" dirty="0" smtClean="0"/>
              <a:t>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1156</TotalTime>
  <Words>422</Words>
  <Application>Microsoft Office PowerPoint</Application>
  <PresentationFormat>Widescreen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Our considerations</vt:lpstr>
      <vt:lpstr>Oplog tailing</vt:lpstr>
      <vt:lpstr>Change Streams 3.6</vt:lpstr>
      <vt:lpstr>Takeaway: for MongoDB 3.6 use Oplog tailing</vt:lpstr>
      <vt:lpstr>Takeaway: for primary-secondary-arbiter (PSA) replica set use Oplog tailing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59</cp:revision>
  <dcterms:created xsi:type="dcterms:W3CDTF">2018-10-18T15:17:51Z</dcterms:created>
  <dcterms:modified xsi:type="dcterms:W3CDTF">2018-11-25T12:59:03Z</dcterms:modified>
</cp:coreProperties>
</file>