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311" autoAdjust="0"/>
  </p:normalViewPr>
  <p:slideViewPr>
    <p:cSldViewPr snapToGrid="0">
      <p:cViewPr varScale="1">
        <p:scale>
          <a:sx n="78" d="100"/>
          <a:sy n="78" d="100"/>
        </p:scale>
        <p:origin x="11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C800D-31EB-4931-99D3-EDB5CCBB0C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A4F9F-6CEF-4B9D-BEB3-40FCF0DF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Greetings</a:t>
            </a:r>
          </a:p>
          <a:p>
            <a:endParaRPr lang="en-US" dirty="0" smtClean="0"/>
          </a:p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Atomic writes and event publishing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Implementation with MongoDB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Andrii Litvinov</a:t>
            </a:r>
            <a:r>
              <a:rPr lang="en-US" baseline="0" dirty="0" smtClean="0"/>
              <a:t>, p</a:t>
            </a:r>
            <a:r>
              <a:rPr lang="en-US" dirty="0" smtClean="0"/>
              <a:t>latform engineer</a:t>
            </a:r>
            <a:r>
              <a:rPr lang="en-US" baseline="0" dirty="0" smtClean="0"/>
              <a:t> in sports video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99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0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system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Video, Reporting, Operations, Client apps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Complex domain rules -&gt;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Keep data in-sync between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components to accomplish business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components</a:t>
            </a:r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90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Failure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Kafka?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95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9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Event-Driven </a:t>
            </a:r>
            <a:r>
              <a:rPr lang="en-US" dirty="0" smtClean="0"/>
              <a:t>systems backed by </a:t>
            </a:r>
            <a:r>
              <a:rPr lang="en-US" dirty="0"/>
              <a:t>MongoDB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Our </a:t>
            </a:r>
            <a:r>
              <a:rPr lang="en-US" dirty="0" smtClean="0"/>
              <a:t>considerations: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8531" y="4296455"/>
            <a:ext cx="445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 have to go with </a:t>
            </a:r>
            <a:r>
              <a:rPr lang="en-US" sz="2400" dirty="0" err="1" smtClean="0"/>
              <a:t>Oplog</a:t>
            </a:r>
            <a:r>
              <a:rPr lang="en-US" sz="2400" dirty="0" smtClean="0"/>
              <a:t> tailing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68531" y="3559391"/>
            <a:ext cx="4849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No ACID transactions support so far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61872" y="5033519"/>
            <a:ext cx="971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3.6 with Change Streams just released and available for upgrade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68531" y="2085263"/>
            <a:ext cx="385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3.4 in production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68531" y="2822327"/>
            <a:ext cx="5266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Event sourcing requires major redesign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54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err="1" smtClean="0"/>
              <a:t>Oplog</a:t>
            </a:r>
            <a:r>
              <a:rPr lang="en-US" dirty="0" smtClean="0"/>
              <a:t> tailing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91848" y="4742089"/>
            <a:ext cx="968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Move efforts to implement stronger durability with </a:t>
            </a:r>
            <a:r>
              <a:rPr lang="en-US" sz="2400" dirty="0" err="1" smtClean="0"/>
              <a:t>writeConcern</a:t>
            </a:r>
            <a:r>
              <a:rPr lang="en-US" sz="2400" dirty="0" smtClean="0"/>
              <a:t>=Majority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91848" y="3818759"/>
            <a:ext cx="418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Undocumented low-level API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91848" y="5199547"/>
            <a:ext cx="452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 more difficult with </a:t>
            </a:r>
            <a:r>
              <a:rPr lang="en-US" sz="2400" dirty="0" err="1" smtClean="0"/>
              <a:t>sharding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91848" y="2298620"/>
            <a:ext cx="589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Proven, reliable, widely used in production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91848" y="2760285"/>
            <a:ext cx="506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Weak durability with </a:t>
            </a:r>
            <a:r>
              <a:rPr lang="en-US" sz="2400" dirty="0" err="1"/>
              <a:t>writeConcern</a:t>
            </a:r>
            <a:r>
              <a:rPr lang="en-US" sz="2400" dirty="0"/>
              <a:t>=1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819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3357094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91848" y="4280424"/>
            <a:ext cx="728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Private API, can change with next releases of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24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 we 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Event-Driven </a:t>
            </a:r>
            <a:r>
              <a:rPr lang="en-US" dirty="0" smtClean="0"/>
              <a:t>architecture is all about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cxnSp>
        <p:nvCxnSpPr>
          <p:cNvPr id="21" name="Straight Arrow Connector 20"/>
          <p:cNvCxnSpPr>
            <a:endCxn id="4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1</a:t>
            </a:r>
          </a:p>
        </p:txBody>
      </p:sp>
      <p:sp>
        <p:nvSpPr>
          <p:cNvPr id="26" name="Flowchart: Document 2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8307565" y="2505958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6" idx="0"/>
            <a:endCxn id="3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35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2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4170838" y="2581614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</p:spTree>
    <p:extLst>
      <p:ext uri="{BB962C8B-B14F-4D97-AF65-F5344CB8AC3E}">
        <p14:creationId xmlns:p14="http://schemas.microsoft.com/office/powerpoint/2010/main" val="286274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0" y="4466496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 flipH="1">
            <a:off x="2265974" y="2974484"/>
            <a:ext cx="1" cy="149201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4345143" y="1298117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2461846" y="3413886"/>
            <a:ext cx="853345" cy="515815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17" name="Explosion 1 16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88518" y="3315166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sp>
        <p:nvSpPr>
          <p:cNvPr id="39" name="Flowchart: Document 38"/>
          <p:cNvSpPr/>
          <p:nvPr/>
        </p:nvSpPr>
        <p:spPr>
          <a:xfrm>
            <a:off x="8457491" y="1289869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79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34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Key takeaway: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persist state and publish event </a:t>
            </a:r>
            <a:r>
              <a:rPr lang="en-US" dirty="0" smtClean="0">
                <a:solidFill>
                  <a:srgbClr val="92D050"/>
                </a:solidFill>
              </a:rPr>
              <a:t>atomically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1794" y="25968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Chevron 15"/>
          <p:cNvSpPr/>
          <p:nvPr/>
        </p:nvSpPr>
        <p:spPr>
          <a:xfrm>
            <a:off x="91576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782973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642179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50938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437659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243800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103006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97021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782941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8696626" y="5290080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9555832" y="529007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1042303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Hexagon 29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05196" y="2586170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2" name="Flowchart: Document 41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3" name="Flowchart: Document 42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4" name="Flowchart: Document 43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5" name="Flowchart: Document 44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60" name="Straight Arrow Connector 59"/>
          <p:cNvCxnSpPr>
            <a:stCxn id="4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events (Outbox)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10596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76164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ocument 45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47" name="Flowchart: Document 46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466862" y="2486684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>
            <a:stCxn id="36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 log tailing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7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76646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Flowchart: Document 45"/>
          <p:cNvSpPr/>
          <p:nvPr/>
        </p:nvSpPr>
        <p:spPr>
          <a:xfrm>
            <a:off x="1932830" y="3551998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66386" y="3615514"/>
            <a:ext cx="105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Transaction Log</a:t>
            </a:r>
          </a:p>
        </p:txBody>
      </p:sp>
      <p:sp>
        <p:nvSpPr>
          <p:cNvPr id="40" name="Flowchart: Magnetic Disk 39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</TotalTime>
  <Words>335</Words>
  <Application>Microsoft Office PowerPoint</Application>
  <PresentationFormat>Widescreen</PresentationFormat>
  <Paragraphs>123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Bradley Hand ITC</vt:lpstr>
      <vt:lpstr>Calibri</vt:lpstr>
      <vt:lpstr>Wingdings 2</vt:lpstr>
      <vt:lpstr>View</vt:lpstr>
      <vt:lpstr>Event-Driven systems backed by MongoDB</vt:lpstr>
      <vt:lpstr>Challenges we face</vt:lpstr>
      <vt:lpstr>What Event-Driven architecture is all about?</vt:lpstr>
      <vt:lpstr>PowerPoint Presentation</vt:lpstr>
      <vt:lpstr>PowerPoint Presentation</vt:lpstr>
      <vt:lpstr>Key takeaway:  persist state and publish event atomically</vt:lpstr>
      <vt:lpstr>Event Sourcing</vt:lpstr>
      <vt:lpstr>Application events (Outbox)</vt:lpstr>
      <vt:lpstr>Transaction log tailing</vt:lpstr>
      <vt:lpstr>Our considerations:</vt:lpstr>
      <vt:lpstr>Oplog tailing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49</cp:revision>
  <dcterms:created xsi:type="dcterms:W3CDTF">2018-10-18T15:17:51Z</dcterms:created>
  <dcterms:modified xsi:type="dcterms:W3CDTF">2018-11-24T17:52:15Z</dcterms:modified>
</cp:coreProperties>
</file>