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>
        <p:scale>
          <a:sx n="75" d="100"/>
          <a:sy n="75" d="100"/>
        </p:scale>
        <p:origin x="19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Go </a:t>
            </a:r>
            <a:r>
              <a:rPr lang="en-US" sz="3200" dirty="0" smtClean="0"/>
              <a:t>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</a:t>
            </a:r>
            <a:r>
              <a:rPr lang="en-US" sz="3200" dirty="0" smtClean="0"/>
              <a:t>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Go </a:t>
            </a:r>
            <a:r>
              <a:rPr lang="en-US" sz="3200" dirty="0" smtClean="0"/>
              <a:t>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</a:t>
            </a:r>
            <a:r>
              <a:rPr lang="en-US" sz="3200" dirty="0" smtClean="0"/>
              <a:t>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Single </a:t>
            </a:r>
            <a:r>
              <a:rPr lang="en-US" sz="3200" dirty="0" smtClean="0"/>
              <a:t>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Not </a:t>
            </a:r>
            <a:r>
              <a:rPr lang="en-US" sz="3200" dirty="0" smtClean="0"/>
              <a:t>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Stable, </a:t>
            </a:r>
            <a:r>
              <a:rPr lang="en-US" sz="3200" dirty="0" smtClean="0"/>
              <a:t>well-documented </a:t>
            </a:r>
            <a:r>
              <a:rPr lang="en-US" sz="3200" dirty="0" smtClean="0"/>
              <a:t>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Proc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No </a:t>
            </a:r>
            <a:r>
              <a:rPr lang="en-US" sz="3200" dirty="0" smtClean="0"/>
              <a:t>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</a:t>
            </a:r>
            <a:r>
              <a:rPr lang="en-US" sz="4800" dirty="0" smtClean="0"/>
              <a:t>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15" name="TextBox 14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Go </a:t>
            </a:r>
            <a:r>
              <a:rPr lang="en-US" sz="3200" dirty="0" smtClean="0"/>
              <a:t>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</a:t>
            </a:r>
            <a:r>
              <a:rPr lang="en-US" sz="3200" dirty="0" smtClean="0"/>
              <a:t>released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/>
              <a:t>Expensive calculations for report read model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346</TotalTime>
  <Words>507</Words>
  <Application>Microsoft Office PowerPoint</Application>
  <PresentationFormat>Widescreen</PresentationFormat>
  <Paragraphs>156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Our considerations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25</cp:revision>
  <dcterms:created xsi:type="dcterms:W3CDTF">2018-12-04T04:41:10Z</dcterms:created>
  <dcterms:modified xsi:type="dcterms:W3CDTF">2018-12-04T12:42:40Z</dcterms:modified>
</cp:coreProperties>
</file>