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11" autoAdjust="0"/>
  </p:normalViewPr>
  <p:slideViewPr>
    <p:cSldViewPr snapToGrid="0">
      <p:cViewPr varScale="1">
        <p:scale>
          <a:sx n="78" d="100"/>
          <a:sy n="78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system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Video, Reporting, Operations, Client apps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domain </a:t>
            </a:r>
            <a:r>
              <a:rPr lang="en-US" baseline="0" dirty="0" smtClean="0"/>
              <a:t>rules -&gt;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smtClean="0"/>
              <a:t>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applicable for us</a:t>
            </a:r>
          </a:p>
          <a:p>
            <a:r>
              <a:rPr lang="en-US" baseline="0" dirty="0" smtClean="0"/>
              <a:t>    Required significant code rewrite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</a:t>
            </a:r>
            <a:r>
              <a:rPr lang="en-US" dirty="0" smtClean="0"/>
              <a:t> </a:t>
            </a:r>
            <a:r>
              <a:rPr lang="en-US" dirty="0" smtClean="0"/>
              <a:t>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 smtClean="0"/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  <a:endParaRPr lang="en-US" dirty="0" smtClean="0"/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  <a:endParaRPr lang="en-US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70838" y="2581614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769627" y="-529429"/>
            <a:ext cx="202651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0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?</a:t>
            </a:r>
            <a:endParaRPr lang="en-US" sz="38400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5704" y="267106"/>
            <a:ext cx="1720332" cy="30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en-US" sz="19200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249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 persist state and publish event atomically</vt:lpstr>
      <vt:lpstr>Event Sourcing</vt:lpstr>
      <vt:lpstr>Application events (Outbox)</vt:lpstr>
      <vt:lpstr>Transaction log tailing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39</cp:revision>
  <dcterms:created xsi:type="dcterms:W3CDTF">2018-10-18T15:17:51Z</dcterms:created>
  <dcterms:modified xsi:type="dcterms:W3CDTF">2018-11-24T15:23:19Z</dcterms:modified>
</cp:coreProperties>
</file>