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11" autoAdjust="0"/>
  </p:normalViewPr>
  <p:slideViewPr>
    <p:cSldViewPr snapToGrid="0">
      <p:cViewPr varScale="1">
        <p:scale>
          <a:sx n="78" d="100"/>
          <a:sy n="78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Video, Reporting, Operations, Client apps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</a:t>
            </a:r>
            <a:r>
              <a:rPr lang="en-US" baseline="0" dirty="0" smtClean="0"/>
              <a:t>rules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Best where applicable</a:t>
            </a:r>
          </a:p>
          <a:p>
            <a:endParaRPr lang="en-US" dirty="0" smtClean="0"/>
          </a:p>
          <a:p>
            <a:r>
              <a:rPr lang="en-US" dirty="0" smtClean="0"/>
              <a:t>No applicable for us</a:t>
            </a:r>
          </a:p>
          <a:p>
            <a:r>
              <a:rPr lang="en-US" baseline="0" dirty="0" smtClean="0"/>
              <a:t>    Required significant code rewrite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supported by MongoDB 4.0+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</a:t>
            </a:r>
            <a:r>
              <a:rPr lang="en-US" dirty="0" smtClean="0"/>
              <a:t> </a:t>
            </a:r>
            <a:r>
              <a:rPr lang="en-US" dirty="0" smtClean="0"/>
              <a:t>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 smtClean="0"/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  <a:endParaRPr lang="en-US" dirty="0" smtClean="0"/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  <a:endParaRPr lang="en-US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70838" y="2581614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69627" y="-529429"/>
            <a:ext cx="202651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0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?</a:t>
            </a:r>
            <a:endParaRPr lang="en-US" sz="38400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5704" y="267106"/>
            <a:ext cx="1720332" cy="30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en-US" sz="19200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>
            <a:off x="2265974" y="3431684"/>
            <a:ext cx="15108" cy="185393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/>
          <p:cNvSpPr/>
          <p:nvPr/>
        </p:nvSpPr>
        <p:spPr>
          <a:xfrm>
            <a:off x="2733935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6335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8735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91135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43535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V="1">
            <a:off x="9114688" y="3421015"/>
            <a:ext cx="4688" cy="18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3247572" y="190350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3360224" y="177938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736" y="2625702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342919" y="3262188"/>
            <a:ext cx="1327038" cy="17176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570919" y="2051227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11132"/>
              </p:ext>
            </p:extLst>
          </p:nvPr>
        </p:nvGraphicFramePr>
        <p:xfrm>
          <a:off x="1117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25521"/>
              </p:ext>
            </p:extLst>
          </p:nvPr>
        </p:nvGraphicFramePr>
        <p:xfrm>
          <a:off x="4596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4494875" y="3262188"/>
            <a:ext cx="1327037" cy="17176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481326" y="4114286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47" name="Flowchart: Document 46"/>
          <p:cNvSpPr/>
          <p:nvPr/>
        </p:nvSpPr>
        <p:spPr>
          <a:xfrm>
            <a:off x="5800993" y="4102340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5546" y="3571107"/>
            <a:ext cx="6932140" cy="2842054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60636" y="4313253"/>
            <a:ext cx="22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ACID transaction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6" idx="3"/>
          </p:cNvCxnSpPr>
          <p:nvPr/>
        </p:nvCxnSpPr>
        <p:spPr>
          <a:xfrm>
            <a:off x="7047230" y="5545126"/>
            <a:ext cx="252368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/>
          <p:cNvSpPr/>
          <p:nvPr/>
        </p:nvSpPr>
        <p:spPr>
          <a:xfrm>
            <a:off x="8090236" y="4801280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210</Words>
  <Application>Microsoft Office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35</cp:revision>
  <dcterms:created xsi:type="dcterms:W3CDTF">2018-10-18T15:17:51Z</dcterms:created>
  <dcterms:modified xsi:type="dcterms:W3CDTF">2018-11-24T14:15:37Z</dcterms:modified>
</cp:coreProperties>
</file>