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77" r:id="rId4"/>
    <p:sldMasterId id="2147484789" r:id="rId5"/>
    <p:sldMasterId id="2147484842" r:id="rId6"/>
  </p:sldMasterIdLst>
  <p:notesMasterIdLst>
    <p:notesMasterId r:id="rId19"/>
  </p:notesMasterIdLst>
  <p:sldIdLst>
    <p:sldId id="1224" r:id="rId7"/>
    <p:sldId id="1225" r:id="rId8"/>
    <p:sldId id="1242" r:id="rId9"/>
    <p:sldId id="1239" r:id="rId10"/>
    <p:sldId id="1228" r:id="rId11"/>
    <p:sldId id="1240" r:id="rId12"/>
    <p:sldId id="1241" r:id="rId13"/>
    <p:sldId id="1226" r:id="rId14"/>
    <p:sldId id="1227" r:id="rId15"/>
    <p:sldId id="1244" r:id="rId16"/>
    <p:sldId id="1243" r:id="rId17"/>
    <p:sldId id="1206" r:id="rId1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93470C-4786-4D38-90BE-AF14FB3A0120}">
          <p14:sldIdLst>
            <p14:sldId id="1224"/>
            <p14:sldId id="1225"/>
            <p14:sldId id="1242"/>
            <p14:sldId id="1239"/>
            <p14:sldId id="1228"/>
            <p14:sldId id="1240"/>
            <p14:sldId id="1241"/>
            <p14:sldId id="1226"/>
            <p14:sldId id="1227"/>
            <p14:sldId id="1244"/>
            <p14:sldId id="1243"/>
            <p14:sldId id="12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79" userDrawn="1">
          <p15:clr>
            <a:srgbClr val="A4A3A4"/>
          </p15:clr>
        </p15:guide>
        <p15:guide id="2" pos="688" userDrawn="1">
          <p15:clr>
            <a:srgbClr val="A4A3A4"/>
          </p15:clr>
        </p15:guide>
        <p15:guide id="3" orient="horz" pos="1729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orient="horz" pos="129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toriya Shyryayeva" initials="" lastIdx="3" clrIdx="0"/>
  <p:cmAuthor id="2" name="Alona Golopuz" initials="AG" lastIdx="3" clrIdx="1"/>
  <p:cmAuthor id="3" name="Tania Kuz" initials="TK" lastIdx="7" clrIdx="2"/>
  <p:cmAuthor id="4" name="Viktoriya Shyryayeva" initials="VS" lastIdx="29" clrIdx="3"/>
  <p:cmAuthor id="5" name="Shaun Greene" initials="SG" lastIdx="1" clrIdx="4">
    <p:extLst>
      <p:ext uri="{19B8F6BF-5375-455C-9EA6-DF929625EA0E}">
        <p15:presenceInfo xmlns:p15="http://schemas.microsoft.com/office/powerpoint/2012/main" userId="S::sgree@softserveinc.com::aada7fc0-4079-4dff-b590-112c10cd224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2585"/>
    <a:srgbClr val="F26D26"/>
    <a:srgbClr val="BA124A"/>
    <a:srgbClr val="E93BDD"/>
    <a:srgbClr val="F49EEE"/>
    <a:srgbClr val="42D109"/>
    <a:srgbClr val="159B3B"/>
    <a:srgbClr val="0F45B1"/>
    <a:srgbClr val="E3602B"/>
    <a:srgbClr val="F4AB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C39721-6930-43E2-ACF7-803B69F028D8}" v="29" dt="2021-11-16T19:07:13.184"/>
    <p1510:client id="{5673E61B-F5C9-4264-9F7D-BD64068A89C6}" v="422" dt="2021-11-16T18:59:19.153"/>
    <p1510:client id="{BEF1C81D-EFA4-48AF-B293-A868DB316661}" v="8" dt="2021-11-17T07:44:02.436"/>
    <p1510:client id="{DE0A7EBB-A71E-E244-9638-CA7B1C0FB579}" v="4" dt="2020-02-11T15:37:01.6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979"/>
        <p:guide pos="688"/>
        <p:guide orient="horz" pos="1729"/>
        <p:guide pos="7242"/>
        <p:guide orient="horz" pos="1298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ras Lopushanskyi" userId="7b479547-1ac6-4c3e-bfc7-6a03fe16e469" providerId="ADAL" clId="{A68BF3D1-7A73-6B4B-B776-FB4227A94BC4}"/>
    <pc:docChg chg="addSld modSld sldOrd modMainMaster">
      <pc:chgData name="Taras Lopushanskyi" userId="7b479547-1ac6-4c3e-bfc7-6a03fe16e469" providerId="ADAL" clId="{A68BF3D1-7A73-6B4B-B776-FB4227A94BC4}" dt="2019-10-31T13:17:38.316" v="6"/>
      <pc:docMkLst>
        <pc:docMk/>
      </pc:docMkLst>
      <pc:sldChg chg="ord">
        <pc:chgData name="Taras Lopushanskyi" userId="7b479547-1ac6-4c3e-bfc7-6a03fe16e469" providerId="ADAL" clId="{A68BF3D1-7A73-6B4B-B776-FB4227A94BC4}" dt="2019-10-31T13:16:23.350" v="4"/>
        <pc:sldMkLst>
          <pc:docMk/>
          <pc:sldMk cId="1735758878" sldId="1206"/>
        </pc:sldMkLst>
      </pc:sldChg>
      <pc:sldChg chg="addSp delSp modSp add">
        <pc:chgData name="Taras Lopushanskyi" userId="7b479547-1ac6-4c3e-bfc7-6a03fe16e469" providerId="ADAL" clId="{A68BF3D1-7A73-6B4B-B776-FB4227A94BC4}" dt="2019-10-31T13:16:12.015" v="1"/>
        <pc:sldMkLst>
          <pc:docMk/>
          <pc:sldMk cId="1639771642" sldId="1225"/>
        </pc:sldMkLst>
        <pc:spChg chg="del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2" creationId="{8076658C-F2A3-8D4A-86D8-FEBF3263A091}"/>
          </ac:spMkLst>
        </pc:spChg>
        <pc:spChg chg="del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3" creationId="{56A54168-4AEC-104E-9045-AB55EC5D9176}"/>
          </ac:spMkLst>
        </pc:spChg>
        <pc:spChg chg="add mod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4" creationId="{C6AC858A-ED29-5C41-BD32-8ECE7DBAE66B}"/>
          </ac:spMkLst>
        </pc:spChg>
        <pc:spChg chg="add mod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5" creationId="{19780850-A300-724E-8E7E-7AB9F732A244}"/>
          </ac:spMkLst>
        </pc:spChg>
      </pc:sldChg>
      <pc:sldChg chg="addSp delSp modSp add">
        <pc:chgData name="Taras Lopushanskyi" userId="7b479547-1ac6-4c3e-bfc7-6a03fe16e469" providerId="ADAL" clId="{A68BF3D1-7A73-6B4B-B776-FB4227A94BC4}" dt="2019-10-31T13:17:38.316" v="6"/>
        <pc:sldMkLst>
          <pc:docMk/>
          <pc:sldMk cId="671565239" sldId="1226"/>
        </pc:sldMkLst>
        <pc:spChg chg="del">
          <ac:chgData name="Taras Lopushanskyi" userId="7b479547-1ac6-4c3e-bfc7-6a03fe16e469" providerId="ADAL" clId="{A68BF3D1-7A73-6B4B-B776-FB4227A94BC4}" dt="2019-10-31T13:16:19.054" v="3"/>
          <ac:spMkLst>
            <pc:docMk/>
            <pc:sldMk cId="671565239" sldId="1226"/>
            <ac:spMk id="2" creationId="{73C71268-C3B4-B347-BA8C-4F1ECD4E1265}"/>
          </ac:spMkLst>
        </pc:spChg>
        <pc:spChg chg="del">
          <ac:chgData name="Taras Lopushanskyi" userId="7b479547-1ac6-4c3e-bfc7-6a03fe16e469" providerId="ADAL" clId="{A68BF3D1-7A73-6B4B-B776-FB4227A94BC4}" dt="2019-10-31T13:16:19.054" v="3"/>
          <ac:spMkLst>
            <pc:docMk/>
            <pc:sldMk cId="671565239" sldId="1226"/>
            <ac:spMk id="3" creationId="{B2456797-FD03-3A46-87F7-7B63AF16E6B2}"/>
          </ac:spMkLst>
        </pc:spChg>
        <pc:spChg chg="add del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4" creationId="{71432E24-899F-EA4A-ABC5-5AB32C618634}"/>
          </ac:spMkLst>
        </pc:spChg>
        <pc:spChg chg="add del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5" creationId="{751E9ABB-000C-C54F-A157-7FFE41A08932}"/>
          </ac:spMkLst>
        </pc:spChg>
        <pc:spChg chg="add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6" creationId="{AC9F75E4-15BC-FC4F-9F29-F0D3A14A0B0C}"/>
          </ac:spMkLst>
        </pc:spChg>
        <pc:spChg chg="add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7" creationId="{1A16E419-1C84-E041-B29C-349214FCE0D2}"/>
          </ac:spMkLst>
        </pc:spChg>
      </pc:sldChg>
      <pc:sldMasterChg chg="modSldLayout">
        <pc:chgData name="Taras Lopushanskyi" userId="7b479547-1ac6-4c3e-bfc7-6a03fe16e469" providerId="ADAL" clId="{A68BF3D1-7A73-6B4B-B776-FB4227A94BC4}" dt="2019-10-31T13:17:22.654" v="5" actId="207"/>
        <pc:sldMasterMkLst>
          <pc:docMk/>
          <pc:sldMasterMk cId="3674229508" sldId="2147484777"/>
        </pc:sldMasterMkLst>
        <pc:sldLayoutChg chg="modSp">
          <pc:chgData name="Taras Lopushanskyi" userId="7b479547-1ac6-4c3e-bfc7-6a03fe16e469" providerId="ADAL" clId="{A68BF3D1-7A73-6B4B-B776-FB4227A94BC4}" dt="2019-10-31T13:17:22.654" v="5" actId="207"/>
          <pc:sldLayoutMkLst>
            <pc:docMk/>
            <pc:sldMasterMk cId="3674229508" sldId="2147484777"/>
            <pc:sldLayoutMk cId="103784457" sldId="2147484780"/>
          </pc:sldLayoutMkLst>
          <pc:spChg chg="mod">
            <ac:chgData name="Taras Lopushanskyi" userId="7b479547-1ac6-4c3e-bfc7-6a03fe16e469" providerId="ADAL" clId="{A68BF3D1-7A73-6B4B-B776-FB4227A94BC4}" dt="2019-10-31T13:17:22.654" v="5" actId="207"/>
            <ac:spMkLst>
              <pc:docMk/>
              <pc:sldMasterMk cId="3674229508" sldId="2147484777"/>
              <pc:sldLayoutMk cId="103784457" sldId="2147484780"/>
              <ac:spMk id="7" creationId="{00000000-0000-0000-0000-000000000000}"/>
            </ac:spMkLst>
          </pc:spChg>
        </pc:sldLayoutChg>
      </pc:sldMasterChg>
    </pc:docChg>
  </pc:docChgLst>
  <pc:docChgLst>
    <pc:chgData name="Андрій Пальчик" userId="8510940c85534231" providerId="Windows Live" clId="Web-{BEF1C81D-EFA4-48AF-B293-A868DB316661}"/>
    <pc:docChg chg="addSld modSld modSection">
      <pc:chgData name="Андрій Пальчик" userId="8510940c85534231" providerId="Windows Live" clId="Web-{BEF1C81D-EFA4-48AF-B293-A868DB316661}" dt="2021-11-17T07:44:02.436" v="6" actId="1076"/>
      <pc:docMkLst>
        <pc:docMk/>
      </pc:docMkLst>
      <pc:sldChg chg="addSp delSp modSp add replId">
        <pc:chgData name="Андрій Пальчик" userId="8510940c85534231" providerId="Windows Live" clId="Web-{BEF1C81D-EFA4-48AF-B293-A868DB316661}" dt="2021-11-17T07:44:02.436" v="6" actId="1076"/>
        <pc:sldMkLst>
          <pc:docMk/>
          <pc:sldMk cId="1084529712" sldId="1244"/>
        </pc:sldMkLst>
        <pc:graphicFrameChg chg="del">
          <ac:chgData name="Андрій Пальчик" userId="8510940c85534231" providerId="Windows Live" clId="Web-{BEF1C81D-EFA4-48AF-B293-A868DB316661}" dt="2021-11-17T07:43:48.279" v="2"/>
          <ac:graphicFrameMkLst>
            <pc:docMk/>
            <pc:sldMk cId="1084529712" sldId="1244"/>
            <ac:graphicFrameMk id="3" creationId="{5385DF1F-EE06-4CF5-858A-EFE46DF466B7}"/>
          </ac:graphicFrameMkLst>
        </pc:graphicFrameChg>
        <pc:picChg chg="add mod">
          <ac:chgData name="Андрій Пальчик" userId="8510940c85534231" providerId="Windows Live" clId="Web-{BEF1C81D-EFA4-48AF-B293-A868DB316661}" dt="2021-11-17T07:44:02.436" v="6" actId="1076"/>
          <ac:picMkLst>
            <pc:docMk/>
            <pc:sldMk cId="1084529712" sldId="1244"/>
            <ac:picMk id="2" creationId="{CB0634DF-4492-4AF1-BB93-B872CFAB5432}"/>
          </ac:picMkLst>
        </pc:picChg>
        <pc:picChg chg="del">
          <ac:chgData name="Андрій Пальчик" userId="8510940c85534231" providerId="Windows Live" clId="Web-{BEF1C81D-EFA4-48AF-B293-A868DB316661}" dt="2021-11-17T07:43:43.310" v="1"/>
          <ac:picMkLst>
            <pc:docMk/>
            <pc:sldMk cId="1084529712" sldId="1244"/>
            <ac:picMk id="5" creationId="{36BD5362-3FBE-4AA3-A495-8996997F12E4}"/>
          </ac:picMkLst>
        </pc:picChg>
      </pc:sldChg>
    </pc:docChg>
  </pc:docChgLst>
  <pc:docChgLst>
    <pc:chgData name="Андрій Пальчик" userId="8510940c85534231" providerId="Windows Live" clId="Web-{5673E61B-F5C9-4264-9F7D-BD64068A89C6}"/>
    <pc:docChg chg="addSld delSld modSld sldOrd modSection">
      <pc:chgData name="Андрій Пальчик" userId="8510940c85534231" providerId="Windows Live" clId="Web-{5673E61B-F5C9-4264-9F7D-BD64068A89C6}" dt="2021-11-16T18:59:17.309" v="367"/>
      <pc:docMkLst>
        <pc:docMk/>
      </pc:docMkLst>
      <pc:sldChg chg="modSp">
        <pc:chgData name="Андрій Пальчик" userId="8510940c85534231" providerId="Windows Live" clId="Web-{5673E61B-F5C9-4264-9F7D-BD64068A89C6}" dt="2021-11-16T18:51:17.843" v="311" actId="20577"/>
        <pc:sldMkLst>
          <pc:docMk/>
          <pc:sldMk cId="4001193277" sldId="1224"/>
        </pc:sldMkLst>
        <pc:spChg chg="mod">
          <ac:chgData name="Андрій Пальчик" userId="8510940c85534231" providerId="Windows Live" clId="Web-{5673E61B-F5C9-4264-9F7D-BD64068A89C6}" dt="2021-11-16T18:51:17.843" v="311" actId="20577"/>
          <ac:spMkLst>
            <pc:docMk/>
            <pc:sldMk cId="4001193277" sldId="1224"/>
            <ac:spMk id="2" creationId="{3F314A52-F715-4894-9739-384FC3085337}"/>
          </ac:spMkLst>
        </pc:spChg>
        <pc:spChg chg="mod">
          <ac:chgData name="Андрій Пальчик" userId="8510940c85534231" providerId="Windows Live" clId="Web-{5673E61B-F5C9-4264-9F7D-BD64068A89C6}" dt="2021-11-16T18:11:34.161" v="72" actId="1076"/>
          <ac:spMkLst>
            <pc:docMk/>
            <pc:sldMk cId="4001193277" sldId="1224"/>
            <ac:spMk id="4" creationId="{C6BFCD7C-0C79-467A-9369-0675D4B541D4}"/>
          </ac:spMkLst>
        </pc:spChg>
      </pc:sldChg>
      <pc:sldChg chg="addSp delSp modSp">
        <pc:chgData name="Андрій Пальчик" userId="8510940c85534231" providerId="Windows Live" clId="Web-{5673E61B-F5C9-4264-9F7D-BD64068A89C6}" dt="2021-11-16T18:51:23.905" v="313" actId="20577"/>
        <pc:sldMkLst>
          <pc:docMk/>
          <pc:sldMk cId="759534034" sldId="1225"/>
        </pc:sldMkLst>
        <pc:spChg chg="mod">
          <ac:chgData name="Андрій Пальчик" userId="8510940c85534231" providerId="Windows Live" clId="Web-{5673E61B-F5C9-4264-9F7D-BD64068A89C6}" dt="2021-11-16T18:51:23.905" v="313" actId="20577"/>
          <ac:spMkLst>
            <pc:docMk/>
            <pc:sldMk cId="759534034" sldId="1225"/>
            <ac:spMk id="6" creationId="{C26BA086-93B2-44A2-8B1B-22E693D2ABB6}"/>
          </ac:spMkLst>
        </pc:spChg>
        <pc:spChg chg="del">
          <ac:chgData name="Андрій Пальчик" userId="8510940c85534231" providerId="Windows Live" clId="Web-{5673E61B-F5C9-4264-9F7D-BD64068A89C6}" dt="2021-11-16T18:25:06.250" v="160"/>
          <ac:spMkLst>
            <pc:docMk/>
            <pc:sldMk cId="759534034" sldId="1225"/>
            <ac:spMk id="7" creationId="{B3EDC24C-EE02-4845-99B9-F77A9B3BC1BB}"/>
          </ac:spMkLst>
        </pc:spChg>
        <pc:picChg chg="add mod">
          <ac:chgData name="Андрій Пальчик" userId="8510940c85534231" providerId="Windows Live" clId="Web-{5673E61B-F5C9-4264-9F7D-BD64068A89C6}" dt="2021-11-16T18:25:16.703" v="162" actId="1076"/>
          <ac:picMkLst>
            <pc:docMk/>
            <pc:sldMk cId="759534034" sldId="1225"/>
            <ac:picMk id="2" creationId="{A0698A94-49DD-447D-AFC6-9A1943780539}"/>
          </ac:picMkLst>
        </pc:picChg>
        <pc:picChg chg="add mod">
          <ac:chgData name="Андрій Пальчик" userId="8510940c85534231" providerId="Windows Live" clId="Web-{5673E61B-F5C9-4264-9F7D-BD64068A89C6}" dt="2021-11-16T18:26:57.908" v="166" actId="1076"/>
          <ac:picMkLst>
            <pc:docMk/>
            <pc:sldMk cId="759534034" sldId="1225"/>
            <ac:picMk id="3" creationId="{EF894658-40DC-40C4-BEBC-D09071BE2F65}"/>
          </ac:picMkLst>
        </pc:picChg>
      </pc:sldChg>
      <pc:sldChg chg="addSp delSp modSp">
        <pc:chgData name="Андрій Пальчик" userId="8510940c85534231" providerId="Windows Live" clId="Web-{5673E61B-F5C9-4264-9F7D-BD64068A89C6}" dt="2021-11-16T18:51:56.217" v="326" actId="1076"/>
        <pc:sldMkLst>
          <pc:docMk/>
          <pc:sldMk cId="2736104985" sldId="1226"/>
        </pc:sldMkLst>
        <pc:spChg chg="mod">
          <ac:chgData name="Андрій Пальчик" userId="8510940c85534231" providerId="Windows Live" clId="Web-{5673E61B-F5C9-4264-9F7D-BD64068A89C6}" dt="2021-11-16T18:51:52.420" v="325" actId="20577"/>
          <ac:spMkLst>
            <pc:docMk/>
            <pc:sldMk cId="2736104985" sldId="1226"/>
            <ac:spMk id="4" creationId="{99B3B0FC-3F87-4318-A857-A0F462CAFFEA}"/>
          </ac:spMkLst>
        </pc:spChg>
        <pc:spChg chg="del">
          <ac:chgData name="Андрій Пальчик" userId="8510940c85534231" providerId="Windows Live" clId="Web-{5673E61B-F5C9-4264-9F7D-BD64068A89C6}" dt="2021-11-16T18:49:16.828" v="290"/>
          <ac:spMkLst>
            <pc:docMk/>
            <pc:sldMk cId="2736104985" sldId="1226"/>
            <ac:spMk id="5" creationId="{3A9FB3B7-57FB-42BB-B446-0677226703DE}"/>
          </ac:spMkLst>
        </pc:spChg>
        <pc:spChg chg="del">
          <ac:chgData name="Андрій Пальчик" userId="8510940c85534231" providerId="Windows Live" clId="Web-{5673E61B-F5C9-4264-9F7D-BD64068A89C6}" dt="2021-11-16T18:49:18.140" v="291"/>
          <ac:spMkLst>
            <pc:docMk/>
            <pc:sldMk cId="2736104985" sldId="1226"/>
            <ac:spMk id="6" creationId="{86CCEA01-F57D-41CB-89BB-D59127C3A278}"/>
          </ac:spMkLst>
        </pc:spChg>
        <pc:spChg chg="del">
          <ac:chgData name="Андрій Пальчик" userId="8510940c85534231" providerId="Windows Live" clId="Web-{5673E61B-F5C9-4264-9F7D-BD64068A89C6}" dt="2021-11-16T18:49:19.890" v="292"/>
          <ac:spMkLst>
            <pc:docMk/>
            <pc:sldMk cId="2736104985" sldId="1226"/>
            <ac:spMk id="7" creationId="{899447FB-C7CD-42DA-AEBC-3440527073AC}"/>
          </ac:spMkLst>
        </pc:spChg>
        <pc:picChg chg="add mod">
          <ac:chgData name="Андрій Пальчик" userId="8510940c85534231" providerId="Windows Live" clId="Web-{5673E61B-F5C9-4264-9F7D-BD64068A89C6}" dt="2021-11-16T18:51:56.217" v="326" actId="1076"/>
          <ac:picMkLst>
            <pc:docMk/>
            <pc:sldMk cId="2736104985" sldId="1226"/>
            <ac:picMk id="2" creationId="{9ABE94D8-0E97-482B-8D01-C161AA0CF5EB}"/>
          </ac:picMkLst>
        </pc:picChg>
      </pc:sldChg>
      <pc:sldChg chg="addSp delSp modSp">
        <pc:chgData name="Андрій Пальчик" userId="8510940c85534231" providerId="Windows Live" clId="Web-{5673E61B-F5C9-4264-9F7D-BD64068A89C6}" dt="2021-11-16T18:59:17.309" v="367"/>
        <pc:sldMkLst>
          <pc:docMk/>
          <pc:sldMk cId="175485925" sldId="1227"/>
        </pc:sldMkLst>
        <pc:spChg chg="mod">
          <ac:chgData name="Андрій Пальчик" userId="8510940c85534231" providerId="Windows Live" clId="Web-{5673E61B-F5C9-4264-9F7D-BD64068A89C6}" dt="2021-11-16T18:59:09.309" v="365" actId="20577"/>
          <ac:spMkLst>
            <pc:docMk/>
            <pc:sldMk cId="175485925" sldId="1227"/>
            <ac:spMk id="8" creationId="{1C879ED0-FB0F-496C-A28D-E63CA7ACFAFF}"/>
          </ac:spMkLst>
        </pc:spChg>
        <pc:spChg chg="del">
          <ac:chgData name="Андрій Пальчик" userId="8510940c85534231" providerId="Windows Live" clId="Web-{5673E61B-F5C9-4264-9F7D-BD64068A89C6}" dt="2021-11-16T18:57:55.247" v="351"/>
          <ac:spMkLst>
            <pc:docMk/>
            <pc:sldMk cId="175485925" sldId="1227"/>
            <ac:spMk id="9" creationId="{CA4E5058-9026-462C-B16F-44D90B73FCAD}"/>
          </ac:spMkLst>
        </pc:spChg>
        <pc:spChg chg="del">
          <ac:chgData name="Андрій Пальчик" userId="8510940c85534231" providerId="Windows Live" clId="Web-{5673E61B-F5C9-4264-9F7D-BD64068A89C6}" dt="2021-11-16T18:57:55.247" v="350"/>
          <ac:spMkLst>
            <pc:docMk/>
            <pc:sldMk cId="175485925" sldId="1227"/>
            <ac:spMk id="10" creationId="{0055DE7F-03EA-4D23-AD9C-CE1E65F90EFD}"/>
          </ac:spMkLst>
        </pc:spChg>
        <pc:spChg chg="del">
          <ac:chgData name="Андрій Пальчик" userId="8510940c85534231" providerId="Windows Live" clId="Web-{5673E61B-F5C9-4264-9F7D-BD64068A89C6}" dt="2021-11-16T18:57:55.247" v="349"/>
          <ac:spMkLst>
            <pc:docMk/>
            <pc:sldMk cId="175485925" sldId="1227"/>
            <ac:spMk id="11" creationId="{E6D38E12-0B8B-4A45-AA22-FFF26BA4BDCF}"/>
          </ac:spMkLst>
        </pc:spChg>
        <pc:spChg chg="del">
          <ac:chgData name="Андрій Пальчик" userId="8510940c85534231" providerId="Windows Live" clId="Web-{5673E61B-F5C9-4264-9F7D-BD64068A89C6}" dt="2021-11-16T18:57:55.247" v="348"/>
          <ac:spMkLst>
            <pc:docMk/>
            <pc:sldMk cId="175485925" sldId="1227"/>
            <ac:spMk id="12" creationId="{DDF14CDB-48E1-4C5B-B40C-D700FCD6F957}"/>
          </ac:spMkLst>
        </pc:spChg>
        <pc:spChg chg="del">
          <ac:chgData name="Андрій Пальчик" userId="8510940c85534231" providerId="Windows Live" clId="Web-{5673E61B-F5C9-4264-9F7D-BD64068A89C6}" dt="2021-11-16T18:57:55.247" v="347"/>
          <ac:spMkLst>
            <pc:docMk/>
            <pc:sldMk cId="175485925" sldId="1227"/>
            <ac:spMk id="13" creationId="{276D560C-9AA8-4A22-A278-EE90E939A6AC}"/>
          </ac:spMkLst>
        </pc:spChg>
        <pc:graphicFrameChg chg="add mod modGraphic">
          <ac:chgData name="Андрій Пальчик" userId="8510940c85534231" providerId="Windows Live" clId="Web-{5673E61B-F5C9-4264-9F7D-BD64068A89C6}" dt="2021-11-16T18:59:17.309" v="367"/>
          <ac:graphicFrameMkLst>
            <pc:docMk/>
            <pc:sldMk cId="175485925" sldId="1227"/>
            <ac:graphicFrameMk id="3" creationId="{5385DF1F-EE06-4CF5-858A-EFE46DF466B7}"/>
          </ac:graphicFrameMkLst>
        </pc:graphicFrameChg>
        <pc:picChg chg="add del mod">
          <ac:chgData name="Андрій Пальчик" userId="8510940c85534231" providerId="Windows Live" clId="Web-{5673E61B-F5C9-4264-9F7D-BD64068A89C6}" dt="2021-11-16T18:58:23.106" v="358"/>
          <ac:picMkLst>
            <pc:docMk/>
            <pc:sldMk cId="175485925" sldId="1227"/>
            <ac:picMk id="4" creationId="{250A97BC-A22B-4D79-9F3E-6BECEF3557FD}"/>
          </ac:picMkLst>
        </pc:picChg>
        <pc:picChg chg="add mod">
          <ac:chgData name="Андрій Пальчик" userId="8510940c85534231" providerId="Windows Live" clId="Web-{5673E61B-F5C9-4264-9F7D-BD64068A89C6}" dt="2021-11-16T18:58:36.684" v="362" actId="14100"/>
          <ac:picMkLst>
            <pc:docMk/>
            <pc:sldMk cId="175485925" sldId="1227"/>
            <ac:picMk id="5" creationId="{36BD5362-3FBE-4AA3-A495-8996997F12E4}"/>
          </ac:picMkLst>
        </pc:picChg>
      </pc:sldChg>
      <pc:sldChg chg="addSp delSp modSp">
        <pc:chgData name="Андрій Пальчик" userId="8510940c85534231" providerId="Windows Live" clId="Web-{5673E61B-F5C9-4264-9F7D-BD64068A89C6}" dt="2021-11-16T18:31:33.895" v="187" actId="14100"/>
        <pc:sldMkLst>
          <pc:docMk/>
          <pc:sldMk cId="1943036412" sldId="1228"/>
        </pc:sldMkLst>
        <pc:spChg chg="mod">
          <ac:chgData name="Андрій Пальчик" userId="8510940c85534231" providerId="Windows Live" clId="Web-{5673E61B-F5C9-4264-9F7D-BD64068A89C6}" dt="2021-11-16T18:29:46.345" v="183" actId="20577"/>
          <ac:spMkLst>
            <pc:docMk/>
            <pc:sldMk cId="1943036412" sldId="1228"/>
            <ac:spMk id="4" creationId="{CA236E6E-CCA1-48F4-8FC1-2690E5DA5F74}"/>
          </ac:spMkLst>
        </pc:spChg>
        <pc:spChg chg="del">
          <ac:chgData name="Андрій Пальчик" userId="8510940c85534231" providerId="Windows Live" clId="Web-{5673E61B-F5C9-4264-9F7D-BD64068A89C6}" dt="2021-11-16T18:31:18.442" v="184"/>
          <ac:spMkLst>
            <pc:docMk/>
            <pc:sldMk cId="1943036412" sldId="1228"/>
            <ac:spMk id="5" creationId="{9C6E0AE2-DB35-40C9-B9A1-25494B29AECD}"/>
          </ac:spMkLst>
        </pc:spChg>
        <pc:picChg chg="add mod">
          <ac:chgData name="Андрій Пальчик" userId="8510940c85534231" providerId="Windows Live" clId="Web-{5673E61B-F5C9-4264-9F7D-BD64068A89C6}" dt="2021-11-16T18:31:33.895" v="187" actId="14100"/>
          <ac:picMkLst>
            <pc:docMk/>
            <pc:sldMk cId="1943036412" sldId="1228"/>
            <ac:picMk id="2" creationId="{2037856A-AB98-411A-8FE6-BAF48D32CCF9}"/>
          </ac:picMkLst>
        </pc:picChg>
      </pc:sldChg>
      <pc:sldChg chg="del">
        <pc:chgData name="Андрій Пальчик" userId="8510940c85534231" providerId="Windows Live" clId="Web-{5673E61B-F5C9-4264-9F7D-BD64068A89C6}" dt="2021-11-16T18:31:47.927" v="188"/>
        <pc:sldMkLst>
          <pc:docMk/>
          <pc:sldMk cId="796952511" sldId="1229"/>
        </pc:sldMkLst>
      </pc:sldChg>
      <pc:sldChg chg="del">
        <pc:chgData name="Андрій Пальчик" userId="8510940c85534231" providerId="Windows Live" clId="Web-{5673E61B-F5C9-4264-9F7D-BD64068A89C6}" dt="2021-11-16T18:31:49.302" v="189"/>
        <pc:sldMkLst>
          <pc:docMk/>
          <pc:sldMk cId="1856492653" sldId="1230"/>
        </pc:sldMkLst>
      </pc:sldChg>
      <pc:sldChg chg="del">
        <pc:chgData name="Андрій Пальчик" userId="8510940c85534231" providerId="Windows Live" clId="Web-{5673E61B-F5C9-4264-9F7D-BD64068A89C6}" dt="2021-11-16T18:31:50.161" v="190"/>
        <pc:sldMkLst>
          <pc:docMk/>
          <pc:sldMk cId="3440774989" sldId="1231"/>
        </pc:sldMkLst>
      </pc:sldChg>
      <pc:sldChg chg="del">
        <pc:chgData name="Андрій Пальчик" userId="8510940c85534231" providerId="Windows Live" clId="Web-{5673E61B-F5C9-4264-9F7D-BD64068A89C6}" dt="2021-11-16T18:31:51.208" v="191"/>
        <pc:sldMkLst>
          <pc:docMk/>
          <pc:sldMk cId="370164559" sldId="1232"/>
        </pc:sldMkLst>
      </pc:sldChg>
      <pc:sldChg chg="del">
        <pc:chgData name="Андрій Пальчик" userId="8510940c85534231" providerId="Windows Live" clId="Web-{5673E61B-F5C9-4264-9F7D-BD64068A89C6}" dt="2021-11-16T18:31:51.958" v="192"/>
        <pc:sldMkLst>
          <pc:docMk/>
          <pc:sldMk cId="2206258584" sldId="1233"/>
        </pc:sldMkLst>
      </pc:sldChg>
      <pc:sldChg chg="del">
        <pc:chgData name="Андрій Пальчик" userId="8510940c85534231" providerId="Windows Live" clId="Web-{5673E61B-F5C9-4264-9F7D-BD64068A89C6}" dt="2021-11-16T18:31:53.020" v="193"/>
        <pc:sldMkLst>
          <pc:docMk/>
          <pc:sldMk cId="138160587" sldId="1234"/>
        </pc:sldMkLst>
      </pc:sldChg>
      <pc:sldChg chg="del">
        <pc:chgData name="Андрій Пальчик" userId="8510940c85534231" providerId="Windows Live" clId="Web-{5673E61B-F5C9-4264-9F7D-BD64068A89C6}" dt="2021-11-16T18:31:53.770" v="194"/>
        <pc:sldMkLst>
          <pc:docMk/>
          <pc:sldMk cId="1929071914" sldId="1235"/>
        </pc:sldMkLst>
      </pc:sldChg>
      <pc:sldChg chg="del">
        <pc:chgData name="Андрій Пальчик" userId="8510940c85534231" providerId="Windows Live" clId="Web-{5673E61B-F5C9-4264-9F7D-BD64068A89C6}" dt="2021-11-16T18:31:54.927" v="195"/>
        <pc:sldMkLst>
          <pc:docMk/>
          <pc:sldMk cId="1483906705" sldId="1236"/>
        </pc:sldMkLst>
      </pc:sldChg>
      <pc:sldChg chg="del">
        <pc:chgData name="Андрій Пальчик" userId="8510940c85534231" providerId="Windows Live" clId="Web-{5673E61B-F5C9-4264-9F7D-BD64068A89C6}" dt="2021-11-16T18:31:56.177" v="196"/>
        <pc:sldMkLst>
          <pc:docMk/>
          <pc:sldMk cId="1744341630" sldId="1237"/>
        </pc:sldMkLst>
      </pc:sldChg>
      <pc:sldChg chg="del">
        <pc:chgData name="Андрій Пальчик" userId="8510940c85534231" providerId="Windows Live" clId="Web-{5673E61B-F5C9-4264-9F7D-BD64068A89C6}" dt="2021-11-16T18:31:57.348" v="197"/>
        <pc:sldMkLst>
          <pc:docMk/>
          <pc:sldMk cId="2199953829" sldId="1238"/>
        </pc:sldMkLst>
      </pc:sldChg>
      <pc:sldChg chg="addSp delSp modSp">
        <pc:chgData name="Андрій Пальчик" userId="8510940c85534231" providerId="Windows Live" clId="Web-{5673E61B-F5C9-4264-9F7D-BD64068A89C6}" dt="2021-11-16T18:18:27.237" v="123" actId="20577"/>
        <pc:sldMkLst>
          <pc:docMk/>
          <pc:sldMk cId="801574221" sldId="1239"/>
        </pc:sldMkLst>
        <pc:spChg chg="mod">
          <ac:chgData name="Андрій Пальчик" userId="8510940c85534231" providerId="Windows Live" clId="Web-{5673E61B-F5C9-4264-9F7D-BD64068A89C6}" dt="2021-11-16T18:18:27.237" v="123" actId="20577"/>
          <ac:spMkLst>
            <pc:docMk/>
            <pc:sldMk cId="801574221" sldId="1239"/>
            <ac:spMk id="10" creationId="{FE6F92B3-0A64-344F-AACB-4E6E187DC37E}"/>
          </ac:spMkLst>
        </pc:spChg>
        <pc:spChg chg="del">
          <ac:chgData name="Андрій Пальчик" userId="8510940c85534231" providerId="Windows Live" clId="Web-{5673E61B-F5C9-4264-9F7D-BD64068A89C6}" dt="2021-11-16T18:14:26.769" v="83"/>
          <ac:spMkLst>
            <pc:docMk/>
            <pc:sldMk cId="801574221" sldId="1239"/>
            <ac:spMk id="11" creationId="{C4182C9D-1897-824D-B491-0F7A8B610D23}"/>
          </ac:spMkLst>
        </pc:spChg>
        <pc:spChg chg="del">
          <ac:chgData name="Андрій Пальчик" userId="8510940c85534231" providerId="Windows Live" clId="Web-{5673E61B-F5C9-4264-9F7D-BD64068A89C6}" dt="2021-11-16T18:14:26.769" v="82"/>
          <ac:spMkLst>
            <pc:docMk/>
            <pc:sldMk cId="801574221" sldId="1239"/>
            <ac:spMk id="12" creationId="{0BB31010-45BB-7746-BE81-D42559C95C3A}"/>
          </ac:spMkLst>
        </pc:spChg>
        <pc:spChg chg="del">
          <ac:chgData name="Андрій Пальчик" userId="8510940c85534231" providerId="Windows Live" clId="Web-{5673E61B-F5C9-4264-9F7D-BD64068A89C6}" dt="2021-11-16T18:14:26.769" v="81"/>
          <ac:spMkLst>
            <pc:docMk/>
            <pc:sldMk cId="801574221" sldId="1239"/>
            <ac:spMk id="13" creationId="{D89F69B0-8928-7C44-AAF4-023C48E652CF}"/>
          </ac:spMkLst>
        </pc:spChg>
        <pc:spChg chg="del">
          <ac:chgData name="Андрій Пальчик" userId="8510940c85534231" providerId="Windows Live" clId="Web-{5673E61B-F5C9-4264-9F7D-BD64068A89C6}" dt="2021-11-16T18:14:26.769" v="80"/>
          <ac:spMkLst>
            <pc:docMk/>
            <pc:sldMk cId="801574221" sldId="1239"/>
            <ac:spMk id="14" creationId="{16B6D339-815F-5140-BA2E-F4D179F7E23F}"/>
          </ac:spMkLst>
        </pc:spChg>
        <pc:spChg chg="del">
          <ac:chgData name="Андрій Пальчик" userId="8510940c85534231" providerId="Windows Live" clId="Web-{5673E61B-F5C9-4264-9F7D-BD64068A89C6}" dt="2021-11-16T18:14:26.769" v="79"/>
          <ac:spMkLst>
            <pc:docMk/>
            <pc:sldMk cId="801574221" sldId="1239"/>
            <ac:spMk id="15" creationId="{3028D1EB-7057-3649-9CA8-4717FC9099AD}"/>
          </ac:spMkLst>
        </pc:spChg>
        <pc:picChg chg="add mod">
          <ac:chgData name="Андрій Пальчик" userId="8510940c85534231" providerId="Windows Live" clId="Web-{5673E61B-F5C9-4264-9F7D-BD64068A89C6}" dt="2021-11-16T18:18:01.565" v="89" actId="14100"/>
          <ac:picMkLst>
            <pc:docMk/>
            <pc:sldMk cId="801574221" sldId="1239"/>
            <ac:picMk id="2" creationId="{2B7A0019-64D5-4CC4-9BFC-EB252028E95B}"/>
          </ac:picMkLst>
        </pc:picChg>
      </pc:sldChg>
      <pc:sldChg chg="addSp delSp modSp add replId">
        <pc:chgData name="Андрій Пальчик" userId="8510940c85534231" providerId="Windows Live" clId="Web-{5673E61B-F5C9-4264-9F7D-BD64068A89C6}" dt="2021-11-16T18:38:10.831" v="243" actId="20577"/>
        <pc:sldMkLst>
          <pc:docMk/>
          <pc:sldMk cId="3954552499" sldId="1240"/>
        </pc:sldMkLst>
        <pc:spChg chg="mod">
          <ac:chgData name="Андрій Пальчик" userId="8510940c85534231" providerId="Windows Live" clId="Web-{5673E61B-F5C9-4264-9F7D-BD64068A89C6}" dt="2021-11-16T18:38:10.831" v="243" actId="20577"/>
          <ac:spMkLst>
            <pc:docMk/>
            <pc:sldMk cId="3954552499" sldId="1240"/>
            <ac:spMk id="4" creationId="{CA236E6E-CCA1-48F4-8FC1-2690E5DA5F74}"/>
          </ac:spMkLst>
        </pc:spChg>
        <pc:picChg chg="del">
          <ac:chgData name="Андрій Пальчик" userId="8510940c85534231" providerId="Windows Live" clId="Web-{5673E61B-F5C9-4264-9F7D-BD64068A89C6}" dt="2021-11-16T18:33:50.645" v="207"/>
          <ac:picMkLst>
            <pc:docMk/>
            <pc:sldMk cId="3954552499" sldId="1240"/>
            <ac:picMk id="2" creationId="{2037856A-AB98-411A-8FE6-BAF48D32CCF9}"/>
          </ac:picMkLst>
        </pc:picChg>
        <pc:picChg chg="add mod">
          <ac:chgData name="Андрій Пальчик" userId="8510940c85534231" providerId="Windows Live" clId="Web-{5673E61B-F5C9-4264-9F7D-BD64068A89C6}" dt="2021-11-16T18:34:04.145" v="210" actId="14100"/>
          <ac:picMkLst>
            <pc:docMk/>
            <pc:sldMk cId="3954552499" sldId="1240"/>
            <ac:picMk id="3" creationId="{6457E1B3-5E6A-4C0B-81A5-9B97EFC2CA9F}"/>
          </ac:picMkLst>
        </pc:picChg>
        <pc:picChg chg="add mod">
          <ac:chgData name="Андрій Пальчик" userId="8510940c85534231" providerId="Windows Live" clId="Web-{5673E61B-F5C9-4264-9F7D-BD64068A89C6}" dt="2021-11-16T18:35:09.676" v="213" actId="14100"/>
          <ac:picMkLst>
            <pc:docMk/>
            <pc:sldMk cId="3954552499" sldId="1240"/>
            <ac:picMk id="5" creationId="{029D3458-2CCA-46E7-930B-AD79BF8D429D}"/>
          </ac:picMkLst>
        </pc:picChg>
        <pc:picChg chg="add mod">
          <ac:chgData name="Андрій Пальчик" userId="8510940c85534231" providerId="Windows Live" clId="Web-{5673E61B-F5C9-4264-9F7D-BD64068A89C6}" dt="2021-11-16T18:37:35.190" v="216" actId="14100"/>
          <ac:picMkLst>
            <pc:docMk/>
            <pc:sldMk cId="3954552499" sldId="1240"/>
            <ac:picMk id="6" creationId="{99C710FB-9FBE-42A3-88B9-778EDC36CF58}"/>
          </ac:picMkLst>
        </pc:picChg>
      </pc:sldChg>
      <pc:sldChg chg="addSp delSp modSp add replId">
        <pc:chgData name="Андрій Пальчик" userId="8510940c85534231" providerId="Windows Live" clId="Web-{5673E61B-F5C9-4264-9F7D-BD64068A89C6}" dt="2021-11-16T18:46:40.938" v="289" actId="14100"/>
        <pc:sldMkLst>
          <pc:docMk/>
          <pc:sldMk cId="439496141" sldId="1241"/>
        </pc:sldMkLst>
        <pc:spChg chg="mod">
          <ac:chgData name="Андрій Пальчик" userId="8510940c85534231" providerId="Windows Live" clId="Web-{5673E61B-F5C9-4264-9F7D-BD64068A89C6}" dt="2021-11-16T18:39:56.596" v="264" actId="20577"/>
          <ac:spMkLst>
            <pc:docMk/>
            <pc:sldMk cId="439496141" sldId="1241"/>
            <ac:spMk id="4" creationId="{CA236E6E-CCA1-48F4-8FC1-2690E5DA5F74}"/>
          </ac:spMkLst>
        </pc:spChg>
        <pc:picChg chg="del">
          <ac:chgData name="Андрій Пальчик" userId="8510940c85534231" providerId="Windows Live" clId="Web-{5673E61B-F5C9-4264-9F7D-BD64068A89C6}" dt="2021-11-16T18:39:57.502" v="265"/>
          <ac:picMkLst>
            <pc:docMk/>
            <pc:sldMk cId="439496141" sldId="1241"/>
            <ac:picMk id="2" creationId="{2037856A-AB98-411A-8FE6-BAF48D32CCF9}"/>
          </ac:picMkLst>
        </pc:picChg>
        <pc:picChg chg="add del mod">
          <ac:chgData name="Андрій Пальчик" userId="8510940c85534231" providerId="Windows Live" clId="Web-{5673E61B-F5C9-4264-9F7D-BD64068A89C6}" dt="2021-11-16T18:40:11.440" v="269"/>
          <ac:picMkLst>
            <pc:docMk/>
            <pc:sldMk cId="439496141" sldId="1241"/>
            <ac:picMk id="3" creationId="{E39AB1DE-C4B7-4B2A-A245-9999EC7E794A}"/>
          </ac:picMkLst>
        </pc:picChg>
        <pc:picChg chg="add mod">
          <ac:chgData name="Андрій Пальчик" userId="8510940c85534231" providerId="Windows Live" clId="Web-{5673E61B-F5C9-4264-9F7D-BD64068A89C6}" dt="2021-11-16T18:40:23.002" v="272" actId="14100"/>
          <ac:picMkLst>
            <pc:docMk/>
            <pc:sldMk cId="439496141" sldId="1241"/>
            <ac:picMk id="5" creationId="{2AF2300E-6FF0-40CD-8472-8271A8C6E4DF}"/>
          </ac:picMkLst>
        </pc:picChg>
        <pc:picChg chg="add mod">
          <ac:chgData name="Андрій Пальчик" userId="8510940c85534231" providerId="Windows Live" clId="Web-{5673E61B-F5C9-4264-9F7D-BD64068A89C6}" dt="2021-11-16T18:46:40.938" v="289" actId="14100"/>
          <ac:picMkLst>
            <pc:docMk/>
            <pc:sldMk cId="439496141" sldId="1241"/>
            <ac:picMk id="6" creationId="{1852C8AC-F006-4F1F-B382-BF9A0643176F}"/>
          </ac:picMkLst>
        </pc:picChg>
      </pc:sldChg>
      <pc:sldChg chg="addSp delSp modSp add ord replId">
        <pc:chgData name="Андрій Пальчик" userId="8510940c85534231" providerId="Windows Live" clId="Web-{5673E61B-F5C9-4264-9F7D-BD64068A89C6}" dt="2021-11-16T18:55:51.263" v="342" actId="1076"/>
        <pc:sldMkLst>
          <pc:docMk/>
          <pc:sldMk cId="1183224449" sldId="1242"/>
        </pc:sldMkLst>
        <pc:spChg chg="mod">
          <ac:chgData name="Андрій Пальчик" userId="8510940c85534231" providerId="Windows Live" clId="Web-{5673E61B-F5C9-4264-9F7D-BD64068A89C6}" dt="2021-11-16T18:52:48.858" v="334" actId="20577"/>
          <ac:spMkLst>
            <pc:docMk/>
            <pc:sldMk cId="1183224449" sldId="1242"/>
            <ac:spMk id="4" creationId="{CA236E6E-CCA1-48F4-8FC1-2690E5DA5F74}"/>
          </ac:spMkLst>
        </pc:spChg>
        <pc:picChg chg="del">
          <ac:chgData name="Андрій Пальчик" userId="8510940c85534231" providerId="Windows Live" clId="Web-{5673E61B-F5C9-4264-9F7D-BD64068A89C6}" dt="2021-11-16T18:52:51.201" v="335"/>
          <ac:picMkLst>
            <pc:docMk/>
            <pc:sldMk cId="1183224449" sldId="1242"/>
            <ac:picMk id="2" creationId="{2037856A-AB98-411A-8FE6-BAF48D32CCF9}"/>
          </ac:picMkLst>
        </pc:picChg>
        <pc:picChg chg="add mod">
          <ac:chgData name="Андрій Пальчик" userId="8510940c85534231" providerId="Windows Live" clId="Web-{5673E61B-F5C9-4264-9F7D-BD64068A89C6}" dt="2021-11-16T18:53:07.639" v="338" actId="14100"/>
          <ac:picMkLst>
            <pc:docMk/>
            <pc:sldMk cId="1183224449" sldId="1242"/>
            <ac:picMk id="3" creationId="{1A38C2B5-2A20-490B-B1AF-042EE0830B18}"/>
          </ac:picMkLst>
        </pc:picChg>
        <pc:picChg chg="add mod">
          <ac:chgData name="Андрій Пальчик" userId="8510940c85534231" providerId="Windows Live" clId="Web-{5673E61B-F5C9-4264-9F7D-BD64068A89C6}" dt="2021-11-16T18:55:51.263" v="342" actId="1076"/>
          <ac:picMkLst>
            <pc:docMk/>
            <pc:sldMk cId="1183224449" sldId="1242"/>
            <ac:picMk id="5" creationId="{31AE6E51-7743-4D08-BC41-957D894D250A}"/>
          </ac:picMkLst>
        </pc:picChg>
      </pc:sldChg>
      <pc:sldChg chg="add del replId">
        <pc:chgData name="Андрій Пальчик" userId="8510940c85534231" providerId="Windows Live" clId="Web-{5673E61B-F5C9-4264-9F7D-BD64068A89C6}" dt="2021-11-16T18:44:47.094" v="286"/>
        <pc:sldMkLst>
          <pc:docMk/>
          <pc:sldMk cId="3681593303" sldId="1242"/>
        </pc:sldMkLst>
      </pc:sldChg>
      <pc:sldChg chg="add replId">
        <pc:chgData name="Андрій Пальчик" userId="8510940c85534231" providerId="Windows Live" clId="Web-{5673E61B-F5C9-4264-9F7D-BD64068A89C6}" dt="2021-11-16T18:57:25.591" v="343"/>
        <pc:sldMkLst>
          <pc:docMk/>
          <pc:sldMk cId="50081901" sldId="1243"/>
        </pc:sldMkLst>
      </pc:sldChg>
    </pc:docChg>
  </pc:docChgLst>
  <pc:docChgLst>
    <pc:chgData name="Olha Kuklieva" userId="8058d566-3e94-4190-bb8d-b787b7329c88" providerId="ADAL" clId="{82B65C56-0DDA-4F6B-BC61-117E65D91B3A}"/>
    <pc:docChg chg="undo custSel addSld delSld modSld sldOrd modMainMaster modSection">
      <pc:chgData name="Olha Kuklieva" userId="8058d566-3e94-4190-bb8d-b787b7329c88" providerId="ADAL" clId="{82B65C56-0DDA-4F6B-BC61-117E65D91B3A}" dt="2019-10-31T13:25:54.541" v="67" actId="2696"/>
      <pc:docMkLst>
        <pc:docMk/>
      </pc:docMkLst>
      <pc:sldChg chg="modSp">
        <pc:chgData name="Olha Kuklieva" userId="8058d566-3e94-4190-bb8d-b787b7329c88" providerId="ADAL" clId="{82B65C56-0DDA-4F6B-BC61-117E65D91B3A}" dt="2019-10-31T13:19:23.257" v="10" actId="20577"/>
        <pc:sldMkLst>
          <pc:docMk/>
          <pc:sldMk cId="4001193277" sldId="1224"/>
        </pc:sldMkLst>
        <pc:spChg chg="mod">
          <ac:chgData name="Olha Kuklieva" userId="8058d566-3e94-4190-bb8d-b787b7329c88" providerId="ADAL" clId="{82B65C56-0DDA-4F6B-BC61-117E65D91B3A}" dt="2019-10-31T13:19:23.257" v="10" actId="20577"/>
          <ac:spMkLst>
            <pc:docMk/>
            <pc:sldMk cId="4001193277" sldId="1224"/>
            <ac:spMk id="4" creationId="{C6BFCD7C-0C79-467A-9369-0675D4B541D4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0:31.922" v="33"/>
        <pc:sldMkLst>
          <pc:docMk/>
          <pc:sldMk cId="759534034" sldId="1225"/>
        </pc:sldMkLst>
        <pc:spChg chg="add del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2" creationId="{595464EC-D1C5-456B-B9F8-1F6E06556084}"/>
          </ac:spMkLst>
        </pc:spChg>
        <pc:spChg chg="add del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3" creationId="{03225F8D-77CD-4007-8F3A-710F10C8E7DD}"/>
          </ac:spMkLst>
        </pc:spChg>
        <pc:spChg chg="add del mod">
          <ac:chgData name="Olha Kuklieva" userId="8058d566-3e94-4190-bb8d-b787b7329c88" providerId="ADAL" clId="{82B65C56-0DDA-4F6B-BC61-117E65D91B3A}" dt="2019-10-31T13:19:32.530" v="18"/>
          <ac:spMkLst>
            <pc:docMk/>
            <pc:sldMk cId="759534034" sldId="1225"/>
            <ac:spMk id="4" creationId="{BCA96069-B365-4100-9F96-5D807972B8B9}"/>
          </ac:spMkLst>
        </pc:spChg>
        <pc:spChg chg="add del mod">
          <ac:chgData name="Olha Kuklieva" userId="8058d566-3e94-4190-bb8d-b787b7329c88" providerId="ADAL" clId="{82B65C56-0DDA-4F6B-BC61-117E65D91B3A}" dt="2019-10-31T13:19:32.530" v="18"/>
          <ac:spMkLst>
            <pc:docMk/>
            <pc:sldMk cId="759534034" sldId="1225"/>
            <ac:spMk id="5" creationId="{C6A279E8-94D6-4886-8FF6-8A8EC28F6554}"/>
          </ac:spMkLst>
        </pc:spChg>
        <pc:spChg chg="add mod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6" creationId="{C26BA086-93B2-44A2-8B1B-22E693D2ABB6}"/>
          </ac:spMkLst>
        </pc:spChg>
        <pc:spChg chg="add mod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7" creationId="{B3EDC24C-EE02-4845-99B9-F77A9B3BC1BB}"/>
          </ac:spMkLst>
        </pc:spChg>
      </pc:sldChg>
      <pc:sldChg chg="add del">
        <pc:chgData name="Olha Kuklieva" userId="8058d566-3e94-4190-bb8d-b787b7329c88" providerId="ADAL" clId="{82B65C56-0DDA-4F6B-BC61-117E65D91B3A}" dt="2019-10-31T13:19:19.956" v="6"/>
        <pc:sldMkLst>
          <pc:docMk/>
          <pc:sldMk cId="2522737897" sldId="1225"/>
        </pc:sldMkLst>
      </pc:sldChg>
      <pc:sldChg chg="addSp delSp modSp add">
        <pc:chgData name="Olha Kuklieva" userId="8058d566-3e94-4190-bb8d-b787b7329c88" providerId="ADAL" clId="{82B65C56-0DDA-4F6B-BC61-117E65D91B3A}" dt="2019-10-31T13:20:37.163" v="35"/>
        <pc:sldMkLst>
          <pc:docMk/>
          <pc:sldMk cId="2736104985" sldId="1226"/>
        </pc:sldMkLst>
        <pc:spChg chg="del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2" creationId="{5AF2CF7F-B1CA-40D9-B487-7FC1D9DEF6F7}"/>
          </ac:spMkLst>
        </pc:spChg>
        <pc:spChg chg="del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3" creationId="{61A4F8C9-BE4C-4212-A593-B334DC08425C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4" creationId="{99B3B0FC-3F87-4318-A857-A0F462CAFFEA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5" creationId="{3A9FB3B7-57FB-42BB-B446-0677226703DE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6" creationId="{86CCEA01-F57D-41CB-89BB-D59127C3A278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7" creationId="{899447FB-C7CD-42DA-AEBC-3440527073AC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2:27.303" v="63"/>
        <pc:sldMkLst>
          <pc:docMk/>
          <pc:sldMk cId="175485925" sldId="1227"/>
        </pc:sldMkLst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2" creationId="{327513D4-3B83-4300-B69B-4AC85EEDC8D9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3" creationId="{C55CDE06-A103-4615-A5CF-0D391BC50FC5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4" creationId="{0512DBA5-833F-4171-ABFB-4276D6BF0A4C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5" creationId="{6D0FE103-98B7-4675-A27D-E67C87E88899}"/>
          </ac:spMkLst>
        </pc:spChg>
        <pc:spChg chg="add del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6" creationId="{FBDCDD2A-4E15-469D-BEA3-61049F5145CD}"/>
          </ac:spMkLst>
        </pc:spChg>
        <pc:spChg chg="add del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7" creationId="{83416B48-18DC-4F3C-9537-87FB8BA8E8A1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8" creationId="{1C879ED0-FB0F-496C-A28D-E63CA7ACFAFF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9" creationId="{CA4E5058-9026-462C-B16F-44D90B73FCAD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0" creationId="{0055DE7F-03EA-4D23-AD9C-CE1E65F90EFD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1" creationId="{E6D38E12-0B8B-4A45-AA22-FFF26BA4BDCF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2" creationId="{DDF14CDB-48E1-4C5B-B40C-D700FCD6F957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3" creationId="{276D560C-9AA8-4A22-A278-EE90E939A6AC}"/>
          </ac:spMkLst>
        </pc:spChg>
      </pc:sldChg>
      <pc:sldChg chg="addSp delSp modSp add ord">
        <pc:chgData name="Olha Kuklieva" userId="8058d566-3e94-4190-bb8d-b787b7329c88" providerId="ADAL" clId="{82B65C56-0DDA-4F6B-BC61-117E65D91B3A}" dt="2019-10-31T13:20:58.460" v="40"/>
        <pc:sldMkLst>
          <pc:docMk/>
          <pc:sldMk cId="1943036412" sldId="1228"/>
        </pc:sldMkLst>
        <pc:spChg chg="del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2" creationId="{243A08A1-FE81-4669-8010-AB512AEBF8B5}"/>
          </ac:spMkLst>
        </pc:spChg>
        <pc:spChg chg="del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3" creationId="{93B389C7-D385-4774-9726-10C8CAF10EAE}"/>
          </ac:spMkLst>
        </pc:spChg>
        <pc:spChg chg="add mod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4" creationId="{CA236E6E-CCA1-48F4-8FC1-2690E5DA5F74}"/>
          </ac:spMkLst>
        </pc:spChg>
        <pc:spChg chg="add mod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5" creationId="{9C6E0AE2-DB35-40C9-B9A1-25494B29AECD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09.202" v="42"/>
        <pc:sldMkLst>
          <pc:docMk/>
          <pc:sldMk cId="796952511" sldId="1229"/>
        </pc:sldMkLst>
        <pc:spChg chg="del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2" creationId="{E6E13410-90BD-470E-AA47-C4C5C4C388EC}"/>
          </ac:spMkLst>
        </pc:spChg>
        <pc:spChg chg="del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3" creationId="{D6DB02A1-9EBB-4826-8D38-69FD1460AFF5}"/>
          </ac:spMkLst>
        </pc:spChg>
        <pc:spChg chg="add mod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4" creationId="{5831415F-B9DB-4820-AEA0-7D4B3738F685}"/>
          </ac:spMkLst>
        </pc:spChg>
        <pc:spChg chg="add mod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5" creationId="{548BC74F-B18A-4578-98FC-BCE7C88CA179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13.117" v="44"/>
        <pc:sldMkLst>
          <pc:docMk/>
          <pc:sldMk cId="1856492653" sldId="1230"/>
        </pc:sldMkLst>
        <pc:spChg chg="del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2" creationId="{0AC469AC-C6FF-4003-B95F-89980C5C3E02}"/>
          </ac:spMkLst>
        </pc:spChg>
        <pc:spChg chg="del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3" creationId="{534F63C9-4974-45FF-8754-4E152E5BF9FC}"/>
          </ac:spMkLst>
        </pc:spChg>
        <pc:spChg chg="add mod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4" creationId="{AAFA0E05-D6A3-44DB-8E1F-AE9104489031}"/>
          </ac:spMkLst>
        </pc:spChg>
        <pc:spChg chg="add mod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5" creationId="{817D4F48-03D6-4A34-979F-5C60DD1330B6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18.439" v="46"/>
        <pc:sldMkLst>
          <pc:docMk/>
          <pc:sldMk cId="3440774989" sldId="1231"/>
        </pc:sldMkLst>
        <pc:spChg chg="del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2" creationId="{414DAAB3-A6A9-41E2-B080-6E455B2E14B5}"/>
          </ac:spMkLst>
        </pc:spChg>
        <pc:spChg chg="del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3" creationId="{D9233D15-17C2-49C8-AD55-6911C3DEBA37}"/>
          </ac:spMkLst>
        </pc:spChg>
        <pc:spChg chg="add mod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4" creationId="{B89C1B92-534C-47A0-B35C-7F8EBB8DA40C}"/>
          </ac:spMkLst>
        </pc:spChg>
        <pc:spChg chg="add mod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5" creationId="{8FA807B4-AFD7-4059-940E-031033A6C169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30.607" v="48"/>
        <pc:sldMkLst>
          <pc:docMk/>
          <pc:sldMk cId="370164559" sldId="1232"/>
        </pc:sldMkLst>
        <pc:spChg chg="del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2" creationId="{AEFF3FA5-4F9A-47C5-9282-15004FDD5FA0}"/>
          </ac:spMkLst>
        </pc:spChg>
        <pc:spChg chg="del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3" creationId="{6AA47D9C-991C-44A7-B46B-E6C01B7D3F19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4" creationId="{C4F1E8A9-C2C6-413C-BF2D-8D22F2332193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5" creationId="{61B47164-5C4E-46ED-A751-8C8D4443061B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6" creationId="{74334EBB-850A-4BB3-AD6E-C0E5759930A3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35.157" v="50"/>
        <pc:sldMkLst>
          <pc:docMk/>
          <pc:sldMk cId="2206258584" sldId="1233"/>
        </pc:sldMkLst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2" creationId="{F1E522FB-5637-4F0F-B84F-6172AF70EDE3}"/>
          </ac:spMkLst>
        </pc:spChg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3" creationId="{C3DDFADB-9649-4C6A-ACE2-244024000276}"/>
          </ac:spMkLst>
        </pc:spChg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4" creationId="{F97ED3CC-02AE-4272-836A-215B3EB3F8A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5" creationId="{07F232F8-3DCC-42F6-918D-253C12D87F55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6" creationId="{3BD6F3A0-B8BF-41EB-A614-48D90DB3A7F7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7" creationId="{2FF701EB-017D-4DCB-8484-2297D8189D7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8" creationId="{F7F2DB32-9C4E-4DB0-886F-43B87BC86204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9" creationId="{C884F33B-DAF6-48C5-B73F-15CA78409C7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10" creationId="{EB64B8B9-D9F6-4431-B684-602795A15DDD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48.777" v="55"/>
        <pc:sldMkLst>
          <pc:docMk/>
          <pc:sldMk cId="138160587" sldId="1234"/>
        </pc:sldMkLst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2" creationId="{176F6549-E1E7-4A73-BA3F-66D5A69F98EB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3" creationId="{AC47A63F-3C3D-4ECB-AB6F-A1712D885026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4" creationId="{4C0B0985-B27B-459A-943D-2997DA842B16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5" creationId="{AA329F11-EC5C-4BA6-8036-5D41DEA89FAD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6" creationId="{609B4149-A2B1-4FB0-A323-C5ACB9F5F87B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7" creationId="{5CC034BD-2514-4DEE-9F20-591D91F0F473}"/>
          </ac:spMkLst>
        </pc:spChg>
        <pc:spChg chg="add del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8" creationId="{63DEA8AE-C6CF-4784-93A5-86DD907A9A5C}"/>
          </ac:spMkLst>
        </pc:spChg>
        <pc:spChg chg="add del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9" creationId="{9680BDFE-7646-4F3A-BCA5-F47C02A39C05}"/>
          </ac:spMkLst>
        </pc:spChg>
        <pc:spChg chg="add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10" creationId="{C2C01860-88AA-4983-9D84-DB6CD67B99FA}"/>
          </ac:spMkLst>
        </pc:spChg>
        <pc:spChg chg="add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11" creationId="{CF3D1018-5EBF-47E8-BCA9-73CE5FFDDFC4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52.450" v="56"/>
        <pc:sldMkLst>
          <pc:docMk/>
          <pc:sldMk cId="1929071914" sldId="1235"/>
        </pc:sldMkLst>
        <pc:spChg chg="del">
          <ac:chgData name="Olha Kuklieva" userId="8058d566-3e94-4190-bb8d-b787b7329c88" providerId="ADAL" clId="{82B65C56-0DDA-4F6B-BC61-117E65D91B3A}" dt="2019-10-31T13:21:44.502" v="54"/>
          <ac:spMkLst>
            <pc:docMk/>
            <pc:sldMk cId="1929071914" sldId="1235"/>
            <ac:spMk id="2" creationId="{461BE51E-4C08-41AA-80FA-11C38A0245D2}"/>
          </ac:spMkLst>
        </pc:spChg>
        <pc:spChg chg="del">
          <ac:chgData name="Olha Kuklieva" userId="8058d566-3e94-4190-bb8d-b787b7329c88" providerId="ADAL" clId="{82B65C56-0DDA-4F6B-BC61-117E65D91B3A}" dt="2019-10-31T13:21:44.502" v="54"/>
          <ac:spMkLst>
            <pc:docMk/>
            <pc:sldMk cId="1929071914" sldId="1235"/>
            <ac:spMk id="3" creationId="{3E51AC74-5C4C-4D8B-8CDE-5A0F2C1E9D9C}"/>
          </ac:spMkLst>
        </pc:spChg>
        <pc:spChg chg="add del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4" creationId="{7CE279CF-3BD5-4824-A27C-DC37634BDC47}"/>
          </ac:spMkLst>
        </pc:spChg>
        <pc:spChg chg="add del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5" creationId="{D455A3A1-0149-49CA-9D4F-AD68D4166B21}"/>
          </ac:spMkLst>
        </pc:spChg>
        <pc:spChg chg="add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6" creationId="{E7799C24-7F17-4319-B7A6-4385F217E7DA}"/>
          </ac:spMkLst>
        </pc:spChg>
        <pc:spChg chg="add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7" creationId="{BB481E08-7C2D-4866-9DA7-E948FC06EE63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56.198" v="58"/>
        <pc:sldMkLst>
          <pc:docMk/>
          <pc:sldMk cId="1483906705" sldId="1236"/>
        </pc:sldMkLst>
        <pc:spChg chg="del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2" creationId="{95DFADC9-7335-4F78-A5D4-A7BF31752D7F}"/>
          </ac:spMkLst>
        </pc:spChg>
        <pc:spChg chg="del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3" creationId="{0269A099-CDF6-4EBA-A514-A2DAB86EFC04}"/>
          </ac:spMkLst>
        </pc:spChg>
        <pc:spChg chg="add mod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4" creationId="{9C0E98AF-C5CD-4FAB-A01E-D24E37D15F8E}"/>
          </ac:spMkLst>
        </pc:spChg>
        <pc:spChg chg="add mod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5" creationId="{2D815465-9810-4297-B7C7-CB93EFFC3510}"/>
          </ac:spMkLst>
        </pc:spChg>
      </pc:sldChg>
      <pc:sldChg chg="delSp add">
        <pc:chgData name="Olha Kuklieva" userId="8058d566-3e94-4190-bb8d-b787b7329c88" providerId="ADAL" clId="{82B65C56-0DDA-4F6B-BC61-117E65D91B3A}" dt="2019-10-31T13:22:04.395" v="60"/>
        <pc:sldMkLst>
          <pc:docMk/>
          <pc:sldMk cId="1744341630" sldId="1237"/>
        </pc:sldMkLst>
        <pc:spChg chg="del">
          <ac:chgData name="Olha Kuklieva" userId="8058d566-3e94-4190-bb8d-b787b7329c88" providerId="ADAL" clId="{82B65C56-0DDA-4F6B-BC61-117E65D91B3A}" dt="2019-10-31T13:22:04.395" v="60"/>
          <ac:spMkLst>
            <pc:docMk/>
            <pc:sldMk cId="1744341630" sldId="1237"/>
            <ac:spMk id="2" creationId="{1498270B-F795-4657-B078-0A65B2F27EA8}"/>
          </ac:spMkLst>
        </pc:spChg>
        <pc:spChg chg="del">
          <ac:chgData name="Olha Kuklieva" userId="8058d566-3e94-4190-bb8d-b787b7329c88" providerId="ADAL" clId="{82B65C56-0DDA-4F6B-BC61-117E65D91B3A}" dt="2019-10-31T13:22:04.395" v="60"/>
          <ac:spMkLst>
            <pc:docMk/>
            <pc:sldMk cId="1744341630" sldId="1237"/>
            <ac:spMk id="3" creationId="{73635B2F-3EEC-4D33-BAC8-1F7FD7E72004}"/>
          </ac:spMkLst>
        </pc:spChg>
      </pc:sldChg>
      <pc:sldChg chg="addSp modSp add">
        <pc:chgData name="Olha Kuklieva" userId="8058d566-3e94-4190-bb8d-b787b7329c88" providerId="ADAL" clId="{82B65C56-0DDA-4F6B-BC61-117E65D91B3A}" dt="2019-10-31T13:22:12.857" v="62"/>
        <pc:sldMkLst>
          <pc:docMk/>
          <pc:sldMk cId="2199953829" sldId="1238"/>
        </pc:sldMkLst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2" creationId="{8C88C5F5-6CB3-4FAC-992E-C7AF0C1AEAA9}"/>
          </ac:spMkLst>
        </pc:spChg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3" creationId="{84A8E77E-B539-4F18-9F02-51D8362FC622}"/>
          </ac:spMkLst>
        </pc:spChg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4" creationId="{7F538B34-5B01-4C18-9A86-345B2E5C88AA}"/>
          </ac:spMkLst>
        </pc:spChg>
      </pc:sldChg>
      <pc:sldChg chg="del ord">
        <pc:chgData name="Olha Kuklieva" userId="8058d566-3e94-4190-bb8d-b787b7329c88" providerId="ADAL" clId="{82B65C56-0DDA-4F6B-BC61-117E65D91B3A}" dt="2019-10-31T13:25:54.534" v="66" actId="2696"/>
        <pc:sldMkLst>
          <pc:docMk/>
          <pc:sldMk cId="1639771642" sldId="1239"/>
        </pc:sldMkLst>
      </pc:sldChg>
      <pc:sldChg chg="del ord">
        <pc:chgData name="Olha Kuklieva" userId="8058d566-3e94-4190-bb8d-b787b7329c88" providerId="ADAL" clId="{82B65C56-0DDA-4F6B-BC61-117E65D91B3A}" dt="2019-10-31T13:25:54.541" v="67" actId="2696"/>
        <pc:sldMkLst>
          <pc:docMk/>
          <pc:sldMk cId="671565239" sldId="1240"/>
        </pc:sldMkLst>
      </pc:sldChg>
      <pc:sldMasterChg chg="modSldLayout">
        <pc:chgData name="Olha Kuklieva" userId="8058d566-3e94-4190-bb8d-b787b7329c88" providerId="ADAL" clId="{82B65C56-0DDA-4F6B-BC61-117E65D91B3A}" dt="2019-10-31T13:20:21.167" v="32"/>
        <pc:sldMasterMkLst>
          <pc:docMk/>
          <pc:sldMasterMk cId="3674229508" sldId="2147484777"/>
        </pc:sldMasterMkLst>
        <pc:sldLayoutChg chg="addSp delSp">
          <pc:chgData name="Olha Kuklieva" userId="8058d566-3e94-4190-bb8d-b787b7329c88" providerId="ADAL" clId="{82B65C56-0DDA-4F6B-BC61-117E65D91B3A}" dt="2019-10-31T13:20:21.167" v="32"/>
          <pc:sldLayoutMkLst>
            <pc:docMk/>
            <pc:sldMasterMk cId="3674229508" sldId="2147484777"/>
            <pc:sldLayoutMk cId="103784457" sldId="2147484780"/>
          </pc:sldLayoutMkLst>
          <pc:spChg chg="del">
            <ac:chgData name="Olha Kuklieva" userId="8058d566-3e94-4190-bb8d-b787b7329c88" providerId="ADAL" clId="{82B65C56-0DDA-4F6B-BC61-117E65D91B3A}" dt="2019-10-31T13:20:20.660" v="31" actId="478"/>
            <ac:spMkLst>
              <pc:docMk/>
              <pc:sldMasterMk cId="3674229508" sldId="2147484777"/>
              <pc:sldLayoutMk cId="103784457" sldId="2147484780"/>
              <ac:spMk id="7" creationId="{00000000-0000-0000-0000-000000000000}"/>
            </ac:spMkLst>
          </pc:spChg>
          <pc:spChg chg="add">
            <ac:chgData name="Olha Kuklieva" userId="8058d566-3e94-4190-bb8d-b787b7329c88" providerId="ADAL" clId="{82B65C56-0DDA-4F6B-BC61-117E65D91B3A}" dt="2019-10-31T13:20:21.167" v="32"/>
            <ac:spMkLst>
              <pc:docMk/>
              <pc:sldMasterMk cId="3674229508" sldId="2147484777"/>
              <pc:sldLayoutMk cId="103784457" sldId="2147484780"/>
              <ac:spMk id="10" creationId="{7E951F8F-95DA-4545-9B7B-92CF0D985F6F}"/>
            </ac:spMkLst>
          </pc:spChg>
        </pc:sldLayoutChg>
      </pc:sldMasterChg>
      <pc:sldMasterChg chg="modSldLayout">
        <pc:chgData name="Olha Kuklieva" userId="8058d566-3e94-4190-bb8d-b787b7329c88" providerId="ADAL" clId="{82B65C56-0DDA-4F6B-BC61-117E65D91B3A}" dt="2019-10-31T13:20:02.333" v="28" actId="1076"/>
        <pc:sldMasterMkLst>
          <pc:docMk/>
          <pc:sldMasterMk cId="341790936" sldId="2147484789"/>
        </pc:sldMasterMkLst>
        <pc:sldLayoutChg chg="modSp">
          <pc:chgData name="Olha Kuklieva" userId="8058d566-3e94-4190-bb8d-b787b7329c88" providerId="ADAL" clId="{82B65C56-0DDA-4F6B-BC61-117E65D91B3A}" dt="2019-10-31T13:20:02.333" v="28" actId="1076"/>
          <pc:sldLayoutMkLst>
            <pc:docMk/>
            <pc:sldMasterMk cId="341790936" sldId="2147484789"/>
            <pc:sldLayoutMk cId="3124640893" sldId="2147484792"/>
          </pc:sldLayoutMkLst>
          <pc:spChg chg="mod">
            <ac:chgData name="Olha Kuklieva" userId="8058d566-3e94-4190-bb8d-b787b7329c88" providerId="ADAL" clId="{82B65C56-0DDA-4F6B-BC61-117E65D91B3A}" dt="2019-10-31T13:19:18.002" v="5" actId="20577"/>
            <ac:spMkLst>
              <pc:docMk/>
              <pc:sldMasterMk cId="341790936" sldId="2147484789"/>
              <pc:sldLayoutMk cId="3124640893" sldId="2147484792"/>
              <ac:spMk id="3" creationId="{00000000-0000-0000-0000-000000000000}"/>
            </ac:spMkLst>
          </pc:spChg>
          <pc:spChg chg="mod">
            <ac:chgData name="Olha Kuklieva" userId="8058d566-3e94-4190-bb8d-b787b7329c88" providerId="ADAL" clId="{82B65C56-0DDA-4F6B-BC61-117E65D91B3A}" dt="2019-10-31T13:20:02.333" v="28" actId="1076"/>
            <ac:spMkLst>
              <pc:docMk/>
              <pc:sldMasterMk cId="341790936" sldId="2147484789"/>
              <pc:sldLayoutMk cId="3124640893" sldId="2147484792"/>
              <ac:spMk id="7" creationId="{00000000-0000-0000-0000-000000000000}"/>
            </ac:spMkLst>
          </pc:spChg>
        </pc:sldLayoutChg>
      </pc:sldMasterChg>
      <pc:sldMasterChg chg="modSldLayout">
        <pc:chgData name="Olha Kuklieva" userId="8058d566-3e94-4190-bb8d-b787b7329c88" providerId="ADAL" clId="{82B65C56-0DDA-4F6B-BC61-117E65D91B3A}" dt="2019-10-31T13:20:08.977" v="30"/>
        <pc:sldMasterMkLst>
          <pc:docMk/>
          <pc:sldMasterMk cId="3849270835" sldId="2147484842"/>
        </pc:sldMasterMkLst>
        <pc:sldLayoutChg chg="addSp delSp">
          <pc:chgData name="Olha Kuklieva" userId="8058d566-3e94-4190-bb8d-b787b7329c88" providerId="ADAL" clId="{82B65C56-0DDA-4F6B-BC61-117E65D91B3A}" dt="2019-10-31T13:20:08.977" v="30"/>
          <pc:sldLayoutMkLst>
            <pc:docMk/>
            <pc:sldMasterMk cId="3849270835" sldId="2147484842"/>
            <pc:sldLayoutMk cId="2933953185" sldId="2147484850"/>
          </pc:sldLayoutMkLst>
          <pc:spChg chg="add">
            <ac:chgData name="Olha Kuklieva" userId="8058d566-3e94-4190-bb8d-b787b7329c88" providerId="ADAL" clId="{82B65C56-0DDA-4F6B-BC61-117E65D91B3A}" dt="2019-10-31T13:20:08.977" v="30"/>
            <ac:spMkLst>
              <pc:docMk/>
              <pc:sldMasterMk cId="3849270835" sldId="2147484842"/>
              <pc:sldLayoutMk cId="2933953185" sldId="2147484850"/>
              <ac:spMk id="6" creationId="{6DDF5AB6-195E-47F9-91E3-98E599C01EFB}"/>
            </ac:spMkLst>
          </pc:spChg>
          <pc:spChg chg="del">
            <ac:chgData name="Olha Kuklieva" userId="8058d566-3e94-4190-bb8d-b787b7329c88" providerId="ADAL" clId="{82B65C56-0DDA-4F6B-BC61-117E65D91B3A}" dt="2019-10-31T13:20:08.389" v="29" actId="478"/>
            <ac:spMkLst>
              <pc:docMk/>
              <pc:sldMasterMk cId="3849270835" sldId="2147484842"/>
              <pc:sldLayoutMk cId="2933953185" sldId="2147484850"/>
              <ac:spMk id="7" creationId="{00000000-0000-0000-0000-000000000000}"/>
            </ac:spMkLst>
          </pc:spChg>
        </pc:sldLayoutChg>
      </pc:sldMasterChg>
    </pc:docChg>
  </pc:docChgLst>
  <pc:docChgLst>
    <pc:chgData name="Андрій Пальчик" userId="8510940c85534231" providerId="Windows Live" clId="Web-{06C39721-6930-43E2-ACF7-803B69F028D8}"/>
    <pc:docChg chg="modSld">
      <pc:chgData name="Андрій Пальчик" userId="8510940c85534231" providerId="Windows Live" clId="Web-{06C39721-6930-43E2-ACF7-803B69F028D8}" dt="2021-11-16T19:07:13.184" v="25" actId="20577"/>
      <pc:docMkLst>
        <pc:docMk/>
      </pc:docMkLst>
      <pc:sldChg chg="addSp modSp">
        <pc:chgData name="Андрій Пальчик" userId="8510940c85534231" providerId="Windows Live" clId="Web-{06C39721-6930-43E2-ACF7-803B69F028D8}" dt="2021-11-16T19:05:33.825" v="20" actId="1076"/>
        <pc:sldMkLst>
          <pc:docMk/>
          <pc:sldMk cId="2736104985" sldId="1226"/>
        </pc:sldMkLst>
        <pc:spChg chg="mod">
          <ac:chgData name="Андрій Пальчик" userId="8510940c85534231" providerId="Windows Live" clId="Web-{06C39721-6930-43E2-ACF7-803B69F028D8}" dt="2021-11-16T19:02:24.231" v="6" actId="20577"/>
          <ac:spMkLst>
            <pc:docMk/>
            <pc:sldMk cId="2736104985" sldId="1226"/>
            <ac:spMk id="4" creationId="{99B3B0FC-3F87-4318-A857-A0F462CAFFEA}"/>
          </ac:spMkLst>
        </pc:spChg>
        <pc:picChg chg="mod">
          <ac:chgData name="Андрій Пальчик" userId="8510940c85534231" providerId="Windows Live" clId="Web-{06C39721-6930-43E2-ACF7-803B69F028D8}" dt="2021-11-16T19:05:19.856" v="19" actId="1076"/>
          <ac:picMkLst>
            <pc:docMk/>
            <pc:sldMk cId="2736104985" sldId="1226"/>
            <ac:picMk id="2" creationId="{9ABE94D8-0E97-482B-8D01-C161AA0CF5EB}"/>
          </ac:picMkLst>
        </pc:picChg>
        <pc:picChg chg="add mod">
          <ac:chgData name="Андрій Пальчик" userId="8510940c85534231" providerId="Windows Live" clId="Web-{06C39721-6930-43E2-ACF7-803B69F028D8}" dt="2021-11-16T19:02:09.981" v="3" actId="14100"/>
          <ac:picMkLst>
            <pc:docMk/>
            <pc:sldMk cId="2736104985" sldId="1226"/>
            <ac:picMk id="3" creationId="{9E7B1D49-F8CF-489A-8618-CCA0CF2B5F96}"/>
          </ac:picMkLst>
        </pc:picChg>
        <pc:picChg chg="add mod">
          <ac:chgData name="Андрій Пальчик" userId="8510940c85534231" providerId="Windows Live" clId="Web-{06C39721-6930-43E2-ACF7-803B69F028D8}" dt="2021-11-16T19:05:33.825" v="20" actId="1076"/>
          <ac:picMkLst>
            <pc:docMk/>
            <pc:sldMk cId="2736104985" sldId="1226"/>
            <ac:picMk id="5" creationId="{FCB62A59-E6A9-42D1-A943-AED42D85798D}"/>
          </ac:picMkLst>
        </pc:picChg>
      </pc:sldChg>
      <pc:sldChg chg="modSp">
        <pc:chgData name="Андрій Пальчик" userId="8510940c85534231" providerId="Windows Live" clId="Web-{06C39721-6930-43E2-ACF7-803B69F028D8}" dt="2021-11-16T19:00:13.652" v="0" actId="20577"/>
        <pc:sldMkLst>
          <pc:docMk/>
          <pc:sldMk cId="175485925" sldId="1227"/>
        </pc:sldMkLst>
        <pc:spChg chg="mod">
          <ac:chgData name="Андрій Пальчик" userId="8510940c85534231" providerId="Windows Live" clId="Web-{06C39721-6930-43E2-ACF7-803B69F028D8}" dt="2021-11-16T19:00:13.652" v="0" actId="20577"/>
          <ac:spMkLst>
            <pc:docMk/>
            <pc:sldMk cId="175485925" sldId="1227"/>
            <ac:spMk id="8" creationId="{1C879ED0-FB0F-496C-A28D-E63CA7ACFAFF}"/>
          </ac:spMkLst>
        </pc:spChg>
      </pc:sldChg>
      <pc:sldChg chg="modSp">
        <pc:chgData name="Андрій Пальчик" userId="8510940c85534231" providerId="Windows Live" clId="Web-{06C39721-6930-43E2-ACF7-803B69F028D8}" dt="2021-11-16T19:07:13.184" v="25" actId="20577"/>
        <pc:sldMkLst>
          <pc:docMk/>
          <pc:sldMk cId="439496141" sldId="1241"/>
        </pc:sldMkLst>
        <pc:spChg chg="mod">
          <ac:chgData name="Андрій Пальчик" userId="8510940c85534231" providerId="Windows Live" clId="Web-{06C39721-6930-43E2-ACF7-803B69F028D8}" dt="2021-11-16T19:07:13.184" v="25" actId="20577"/>
          <ac:spMkLst>
            <pc:docMk/>
            <pc:sldMk cId="439496141" sldId="1241"/>
            <ac:spMk id="4" creationId="{CA236E6E-CCA1-48F4-8FC1-2690E5DA5F74}"/>
          </ac:spMkLst>
        </pc:spChg>
      </pc:sldChg>
      <pc:sldChg chg="addSp delSp modSp">
        <pc:chgData name="Андрій Пальчик" userId="8510940c85534231" providerId="Windows Live" clId="Web-{06C39721-6930-43E2-ACF7-803B69F028D8}" dt="2021-11-16T19:06:15.668" v="23" actId="14100"/>
        <pc:sldMkLst>
          <pc:docMk/>
          <pc:sldMk cId="50081901" sldId="1243"/>
        </pc:sldMkLst>
        <pc:spChg chg="mod">
          <ac:chgData name="Андрій Пальчик" userId="8510940c85534231" providerId="Windows Live" clId="Web-{06C39721-6930-43E2-ACF7-803B69F028D8}" dt="2021-11-16T19:04:54.247" v="12" actId="20577"/>
          <ac:spMkLst>
            <pc:docMk/>
            <pc:sldMk cId="50081901" sldId="1243"/>
            <ac:spMk id="8" creationId="{1C879ED0-FB0F-496C-A28D-E63CA7ACFAFF}"/>
          </ac:spMkLst>
        </pc:spChg>
        <pc:spChg chg="del">
          <ac:chgData name="Андрій Пальчик" userId="8510940c85534231" providerId="Windows Live" clId="Web-{06C39721-6930-43E2-ACF7-803B69F028D8}" dt="2021-11-16T19:04:56.700" v="17"/>
          <ac:spMkLst>
            <pc:docMk/>
            <pc:sldMk cId="50081901" sldId="1243"/>
            <ac:spMk id="9" creationId="{CA4E5058-9026-462C-B16F-44D90B73FCAD}"/>
          </ac:spMkLst>
        </pc:spChg>
        <pc:spChg chg="del">
          <ac:chgData name="Андрій Пальчик" userId="8510940c85534231" providerId="Windows Live" clId="Web-{06C39721-6930-43E2-ACF7-803B69F028D8}" dt="2021-11-16T19:04:56.700" v="16"/>
          <ac:spMkLst>
            <pc:docMk/>
            <pc:sldMk cId="50081901" sldId="1243"/>
            <ac:spMk id="10" creationId="{0055DE7F-03EA-4D23-AD9C-CE1E65F90EFD}"/>
          </ac:spMkLst>
        </pc:spChg>
        <pc:spChg chg="del">
          <ac:chgData name="Андрій Пальчик" userId="8510940c85534231" providerId="Windows Live" clId="Web-{06C39721-6930-43E2-ACF7-803B69F028D8}" dt="2021-11-16T19:04:56.700" v="15"/>
          <ac:spMkLst>
            <pc:docMk/>
            <pc:sldMk cId="50081901" sldId="1243"/>
            <ac:spMk id="11" creationId="{E6D38E12-0B8B-4A45-AA22-FFF26BA4BDCF}"/>
          </ac:spMkLst>
        </pc:spChg>
        <pc:spChg chg="del">
          <ac:chgData name="Андрій Пальчик" userId="8510940c85534231" providerId="Windows Live" clId="Web-{06C39721-6930-43E2-ACF7-803B69F028D8}" dt="2021-11-16T19:04:56.700" v="14"/>
          <ac:spMkLst>
            <pc:docMk/>
            <pc:sldMk cId="50081901" sldId="1243"/>
            <ac:spMk id="12" creationId="{DDF14CDB-48E1-4C5B-B40C-D700FCD6F957}"/>
          </ac:spMkLst>
        </pc:spChg>
        <pc:spChg chg="del">
          <ac:chgData name="Андрій Пальчик" userId="8510940c85534231" providerId="Windows Live" clId="Web-{06C39721-6930-43E2-ACF7-803B69F028D8}" dt="2021-11-16T19:04:56.700" v="13"/>
          <ac:spMkLst>
            <pc:docMk/>
            <pc:sldMk cId="50081901" sldId="1243"/>
            <ac:spMk id="13" creationId="{276D560C-9AA8-4A22-A278-EE90E939A6AC}"/>
          </ac:spMkLst>
        </pc:spChg>
        <pc:picChg chg="add mod">
          <ac:chgData name="Андрій Пальчик" userId="8510940c85534231" providerId="Windows Live" clId="Web-{06C39721-6930-43E2-ACF7-803B69F028D8}" dt="2021-11-16T19:06:15.668" v="23" actId="14100"/>
          <ac:picMkLst>
            <pc:docMk/>
            <pc:sldMk cId="50081901" sldId="1243"/>
            <ac:picMk id="2" creationId="{951295FE-FF98-48D1-9283-4EB4134EE279}"/>
          </ac:picMkLst>
        </pc:picChg>
      </pc:sldChg>
    </pc:docChg>
  </pc:docChgLst>
  <pc:docChgLst>
    <pc:chgData name="Briana Mendoza" userId="c91bfef7-954f-4b54-95a0-187db890a228" providerId="ADAL" clId="{DE0A7EBB-A71E-E244-9638-CA7B1C0FB579}"/>
    <pc:docChg chg="addSld modSld">
      <pc:chgData name="Briana Mendoza" userId="c91bfef7-954f-4b54-95a0-187db890a228" providerId="ADAL" clId="{DE0A7EBB-A71E-E244-9638-CA7B1C0FB579}" dt="2020-02-11T15:37:01.634" v="2"/>
      <pc:docMkLst>
        <pc:docMk/>
      </pc:docMkLst>
      <pc:sldChg chg="addSp delSp modSp add">
        <pc:chgData name="Briana Mendoza" userId="c91bfef7-954f-4b54-95a0-187db890a228" providerId="ADAL" clId="{DE0A7EBB-A71E-E244-9638-CA7B1C0FB579}" dt="2020-02-11T15:37:01.634" v="2"/>
        <pc:sldMkLst>
          <pc:docMk/>
          <pc:sldMk cId="801574221" sldId="1239"/>
        </pc:sldMkLst>
        <pc:spChg chg="del">
          <ac:chgData name="Briana Mendoza" userId="c91bfef7-954f-4b54-95a0-187db890a228" providerId="ADAL" clId="{DE0A7EBB-A71E-E244-9638-CA7B1C0FB579}" dt="2020-02-11T15:36:41.101" v="1"/>
          <ac:spMkLst>
            <pc:docMk/>
            <pc:sldMk cId="801574221" sldId="1239"/>
            <ac:spMk id="2" creationId="{74E54B86-7300-084E-A2EA-4C64CC1F82ED}"/>
          </ac:spMkLst>
        </pc:spChg>
        <pc:spChg chg="del">
          <ac:chgData name="Briana Mendoza" userId="c91bfef7-954f-4b54-95a0-187db890a228" providerId="ADAL" clId="{DE0A7EBB-A71E-E244-9638-CA7B1C0FB579}" dt="2020-02-11T15:36:41.101" v="1"/>
          <ac:spMkLst>
            <pc:docMk/>
            <pc:sldMk cId="801574221" sldId="1239"/>
            <ac:spMk id="3" creationId="{2AC26678-36D1-1940-989C-87092E5FFD6F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4" creationId="{40755D8C-6560-E04B-A898-B88A03B4DA47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5" creationId="{EA190C6B-83CF-FA44-B2A2-0FC1B75C04A6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6" creationId="{8E679A29-6F90-6C4C-970A-85B34E6A8B5C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7" creationId="{E541A164-7EC1-2246-A6BF-402A097BD6ED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8" creationId="{F64460B3-2375-9D4D-8234-4174BC3B6295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9" creationId="{18176AEF-88AB-C24B-8F30-A8413B879A09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0" creationId="{FE6F92B3-0A64-344F-AACB-4E6E187DC37E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1" creationId="{C4182C9D-1897-824D-B491-0F7A8B610D23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2" creationId="{0BB31010-45BB-7746-BE81-D42559C95C3A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3" creationId="{D89F69B0-8928-7C44-AAF4-023C48E652CF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4" creationId="{16B6D339-815F-5140-BA2E-F4D179F7E23F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5" creationId="{3028D1EB-7057-3649-9CA8-4717FC9099A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746818D-8EB4-40E0-B412-1AB8722040CC}" type="datetimeFigureOut">
              <a:rPr lang="en-GB"/>
              <a:pPr>
                <a:defRPr/>
              </a:pPr>
              <a:t>16/11/2021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7524555-7A4A-402C-AA8C-9E148724DB57}" type="slidenum">
              <a:rPr lang="en-GB"/>
              <a:pPr>
                <a:defRPr/>
              </a:pPr>
              <a:t>‹№›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5913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304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GRADIENT-1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8165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9239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IDETEXT-PROCES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2905492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i="0">
                <a:solidFill>
                  <a:prstClr val="black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66867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GRADIENT-1">
    <p:bg>
      <p:bgPr>
        <a:gradFill flip="none" rotWithShape="1">
          <a:gsLst>
            <a:gs pos="0">
              <a:srgbClr val="8F2585"/>
            </a:gs>
            <a:gs pos="100000">
              <a:srgbClr val="F26D26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4199888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GRADIENT-2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65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40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CONS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7044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22737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C47469-3B03-E44C-89B5-F697BC220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676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6371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GRADIENT-2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2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72389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2967322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082367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IDETEXT-PROCES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36662433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DARK-1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5459753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0500"/>
              </a:lnSpc>
              <a:defRPr sz="150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br>
              <a:rPr lang="uk-UA"/>
            </a:br>
            <a:r>
              <a:rPr lang="en-US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706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2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854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-ONE-COLUMN-DARK">
    <p:bg>
      <p:bgPr>
        <a:gradFill flip="none" rotWithShape="1">
          <a:gsLst>
            <a:gs pos="0">
              <a:schemeClr val="accent6"/>
            </a:gs>
            <a:gs pos="30000">
              <a:schemeClr val="accent6"/>
            </a:gs>
            <a:gs pos="100000">
              <a:srgbClr val="7030A0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DDF5AB6-195E-47F9-91E3-98E599C01E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39531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0D1B1E-8401-8049-8729-0C74A6C192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307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27206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563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CC0A6A9-FB31-4A19-A170-D23A18C938E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30000">
                <a:schemeClr val="accent6"/>
              </a:gs>
              <a:gs pos="100000">
                <a:schemeClr val="accent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844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WO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11217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HREE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86831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DESCRIPTION-SIDETEXT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25208856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885753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2C70A87-6824-3248-B448-307E7C5BC0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2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ICONS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15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5045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C47469-3B03-E44C-89B5-F697BC220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87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7914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74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17994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295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78" r:id="rId1"/>
    <p:sldLayoutId id="2147484779" r:id="rId2"/>
    <p:sldLayoutId id="2147484780" r:id="rId3"/>
    <p:sldLayoutId id="2147484802" r:id="rId4"/>
    <p:sldLayoutId id="2147484781" r:id="rId5"/>
    <p:sldLayoutId id="2147484782" r:id="rId6"/>
    <p:sldLayoutId id="2147484783" r:id="rId7"/>
    <p:sldLayoutId id="2147484784" r:id="rId8"/>
    <p:sldLayoutId id="2147484785" r:id="rId9"/>
    <p:sldLayoutId id="2147484786" r:id="rId10"/>
    <p:sldLayoutId id="2147484787" r:id="rId11"/>
    <p:sldLayoutId id="214748478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09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90" r:id="rId1"/>
    <p:sldLayoutId id="2147484791" r:id="rId2"/>
    <p:sldLayoutId id="2147484792" r:id="rId3"/>
    <p:sldLayoutId id="2147484793" r:id="rId4"/>
    <p:sldLayoutId id="2147484803" r:id="rId5"/>
    <p:sldLayoutId id="2147484794" r:id="rId6"/>
    <p:sldLayoutId id="2147484795" r:id="rId7"/>
    <p:sldLayoutId id="2147484796" r:id="rId8"/>
    <p:sldLayoutId id="2147484797" r:id="rId9"/>
    <p:sldLayoutId id="2147484798" r:id="rId10"/>
    <p:sldLayoutId id="21474847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70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844" r:id="rId1"/>
    <p:sldLayoutId id="2147484845" r:id="rId2"/>
    <p:sldLayoutId id="2147484850" r:id="rId3"/>
    <p:sldLayoutId id="2147484849" r:id="rId4"/>
    <p:sldLayoutId id="2147484853" r:id="rId5"/>
    <p:sldLayoutId id="2147484854" r:id="rId6"/>
    <p:sldLayoutId id="2147484855" r:id="rId7"/>
    <p:sldLayoutId id="2147484856" r:id="rId8"/>
    <p:sldLayoutId id="2147484857" r:id="rId9"/>
    <p:sldLayoutId id="2147484858" r:id="rId10"/>
    <p:sldLayoutId id="21474848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FCD7C-0C79-467A-9369-0675D4B541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6153" y="5610225"/>
            <a:ext cx="3467100" cy="295275"/>
          </a:xfrm>
        </p:spPr>
        <p:txBody>
          <a:bodyPr lIns="0" tIns="45720" rIns="91440" bIns="45720" anchor="t"/>
          <a:lstStyle/>
          <a:p>
            <a:r>
              <a:rPr lang="uk-UA" dirty="0" err="1">
                <a:latin typeface="Open Sans"/>
                <a:ea typeface="Open Sans"/>
                <a:cs typeface="Open Sans"/>
              </a:rPr>
              <a:t>Andrii</a:t>
            </a:r>
            <a:r>
              <a:rPr lang="uk-UA" dirty="0">
                <a:latin typeface="Open Sans"/>
                <a:ea typeface="Open Sans"/>
                <a:cs typeface="Open Sans"/>
              </a:rPr>
              <a:t> </a:t>
            </a:r>
            <a:r>
              <a:rPr lang="uk-UA" dirty="0" err="1">
                <a:latin typeface="Open Sans"/>
                <a:ea typeface="Open Sans"/>
                <a:cs typeface="Open Sans"/>
              </a:rPr>
              <a:t>Palchik</a:t>
            </a:r>
            <a:r>
              <a:rPr lang="uk-UA" dirty="0">
                <a:latin typeface="Open Sans"/>
                <a:ea typeface="Open Sans"/>
                <a:cs typeface="Open Sans"/>
              </a:rPr>
              <a:t> </a:t>
            </a:r>
            <a:endParaRPr lang="uk-UA" dirty="0"/>
          </a:p>
          <a:p>
            <a:r>
              <a:rPr lang="uk-UA" dirty="0" err="1">
                <a:latin typeface="Open Sans"/>
                <a:ea typeface="Open Sans"/>
                <a:cs typeface="Open Sans"/>
              </a:rPr>
              <a:t>November</a:t>
            </a:r>
            <a:r>
              <a:rPr lang="uk-UA" dirty="0">
                <a:latin typeface="Open Sans"/>
                <a:ea typeface="Open Sans"/>
                <a:cs typeface="Open Sans"/>
              </a:rPr>
              <a:t> 2021</a:t>
            </a:r>
            <a:endParaRPr lang="uk-U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314A52-F715-4894-9739-384FC3085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362" y="847281"/>
            <a:ext cx="10373725" cy="2648954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/>
          <a:p>
            <a:r>
              <a:rPr lang="uk-UA" sz="7200" noProof="1">
                <a:latin typeface="Proxima Nova Black"/>
              </a:rPr>
              <a:t>Routes in Ruby on Rails</a:t>
            </a:r>
            <a:endParaRPr lang="uk-UA" sz="7200" noProof="1"/>
          </a:p>
        </p:txBody>
      </p:sp>
    </p:spTree>
    <p:extLst>
      <p:ext uri="{BB962C8B-B14F-4D97-AF65-F5344CB8AC3E}">
        <p14:creationId xmlns:p14="http://schemas.microsoft.com/office/powerpoint/2010/main" val="4001193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C879ED0-FB0F-496C-A28D-E63CA7ACF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45720" rIns="91440" bIns="45720" anchor="t"/>
          <a:lstStyle/>
          <a:p>
            <a:r>
              <a:rPr lang="uk-UA" noProof="1"/>
              <a:t>Resourceful</a:t>
            </a:r>
            <a:r>
              <a:rPr lang="uk-UA" dirty="0"/>
              <a:t> </a:t>
            </a:r>
            <a:r>
              <a:rPr lang="uk-UA" noProof="1"/>
              <a:t>routes</a:t>
            </a:r>
          </a:p>
        </p:txBody>
      </p:sp>
      <p:pic>
        <p:nvPicPr>
          <p:cNvPr id="2" name="Рисунок 3" descr="Зображення, що містить текст&#10;&#10;Опис створено автоматично">
            <a:extLst>
              <a:ext uri="{FF2B5EF4-FFF2-40B4-BE49-F238E27FC236}">
                <a16:creationId xmlns:a16="http://schemas.microsoft.com/office/drawing/2014/main" id="{CB0634DF-4492-4AF1-BB93-B872CFAB5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83" y="1824219"/>
            <a:ext cx="7091082" cy="335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529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C879ED0-FB0F-496C-A28D-E63CA7ACF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45720" rIns="91440" bIns="45720" anchor="t"/>
          <a:lstStyle/>
          <a:p>
            <a:r>
              <a:rPr lang="uk-UA" dirty="0" err="1"/>
              <a:t>Resourceful</a:t>
            </a:r>
            <a:r>
              <a:rPr lang="uk-UA" dirty="0"/>
              <a:t> </a:t>
            </a:r>
            <a:r>
              <a:rPr lang="uk-UA" dirty="0" err="1"/>
              <a:t>routes</a:t>
            </a:r>
          </a:p>
          <a:p>
            <a:endParaRPr lang="uk-UA" dirty="0"/>
          </a:p>
        </p:txBody>
      </p:sp>
      <p:pic>
        <p:nvPicPr>
          <p:cNvPr id="2" name="Рисунок 2" descr="Зображення, що містить стіл&#10;&#10;Опис створено автоматично">
            <a:extLst>
              <a:ext uri="{FF2B5EF4-FFF2-40B4-BE49-F238E27FC236}">
                <a16:creationId xmlns:a16="http://schemas.microsoft.com/office/drawing/2014/main" id="{951295FE-FF98-48D1-9283-4EB4134EE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47" y="1660681"/>
            <a:ext cx="7879976" cy="465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81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35758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26BA086-93B2-44A2-8B1B-22E693D2A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45720" rIns="91440" bIns="45720" anchor="t"/>
          <a:lstStyle/>
          <a:p>
            <a:r>
              <a:rPr lang="uk-UA" noProof="1"/>
              <a:t>Routes in Ruby on Rails</a:t>
            </a:r>
          </a:p>
        </p:txBody>
      </p:sp>
      <p:pic>
        <p:nvPicPr>
          <p:cNvPr id="2" name="Рисунок 2" descr="Зображення, що містить текст&#10;&#10;Опис створено автоматично">
            <a:extLst>
              <a:ext uri="{FF2B5EF4-FFF2-40B4-BE49-F238E27FC236}">
                <a16:creationId xmlns:a16="http://schemas.microsoft.com/office/drawing/2014/main" id="{A0698A94-49DD-447D-AFC6-9A1943780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47" y="2183853"/>
            <a:ext cx="2743200" cy="3135753"/>
          </a:xfrm>
          <a:prstGeom prst="rect">
            <a:avLst/>
          </a:prstGeom>
        </p:spPr>
      </p:pic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EF894658-40DC-40C4-BEBC-D09071BE2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8965" y="2184962"/>
            <a:ext cx="7611035" cy="361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534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236E6E-CCA1-48F4-8FC1-2690E5DA5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45720" rIns="91440" bIns="45720" anchor="t"/>
          <a:lstStyle/>
          <a:p>
            <a:r>
              <a:rPr lang="uk-UA" dirty="0" err="1"/>
              <a:t>Router</a:t>
            </a:r>
          </a:p>
        </p:txBody>
      </p:sp>
      <p:pic>
        <p:nvPicPr>
          <p:cNvPr id="3" name="Рисунок 4">
            <a:extLst>
              <a:ext uri="{FF2B5EF4-FFF2-40B4-BE49-F238E27FC236}">
                <a16:creationId xmlns:a16="http://schemas.microsoft.com/office/drawing/2014/main" id="{1A38C2B5-2A20-490B-B1AF-042EE0830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47" y="1611283"/>
            <a:ext cx="5118847" cy="4101599"/>
          </a:xfrm>
          <a:prstGeom prst="rect">
            <a:avLst/>
          </a:prstGeom>
        </p:spPr>
      </p:pic>
      <p:pic>
        <p:nvPicPr>
          <p:cNvPr id="5" name="Рисунок 5" descr="Зображення, що містить текст&#10;&#10;Опис створено автоматично">
            <a:extLst>
              <a:ext uri="{FF2B5EF4-FFF2-40B4-BE49-F238E27FC236}">
                <a16:creationId xmlns:a16="http://schemas.microsoft.com/office/drawing/2014/main" id="{31AE6E51-7743-4D08-BC41-957D894D2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941" y="1612025"/>
            <a:ext cx="5235388" cy="410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224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E6F92B3-0A64-344F-AACB-4E6E187DC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45720" rIns="91440" bIns="45720" anchor="t"/>
          <a:lstStyle/>
          <a:p>
            <a:r>
              <a:rPr lang="en-US" dirty="0">
                <a:latin typeface="Proxima Nova Black"/>
              </a:rPr>
              <a:t>A little bit of Rails architecture</a:t>
            </a:r>
            <a:endParaRPr lang="en-US" dirty="0"/>
          </a:p>
        </p:txBody>
      </p:sp>
      <p:pic>
        <p:nvPicPr>
          <p:cNvPr id="2" name="Рисунок 2">
            <a:extLst>
              <a:ext uri="{FF2B5EF4-FFF2-40B4-BE49-F238E27FC236}">
                <a16:creationId xmlns:a16="http://schemas.microsoft.com/office/drawing/2014/main" id="{2B7A0019-64D5-4CC4-9BFC-EB252028E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47" y="1660298"/>
            <a:ext cx="8283388" cy="451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574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236E6E-CCA1-48F4-8FC1-2690E5DA5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45720" rIns="91440" bIns="45720" anchor="t"/>
          <a:lstStyle/>
          <a:p>
            <a:r>
              <a:rPr lang="uk-UA" dirty="0" err="1"/>
              <a:t>Simple</a:t>
            </a:r>
            <a:r>
              <a:rPr lang="uk-UA" dirty="0"/>
              <a:t> </a:t>
            </a:r>
            <a:r>
              <a:rPr lang="uk-UA" dirty="0" err="1"/>
              <a:t>match</a:t>
            </a:r>
            <a:r>
              <a:rPr lang="uk-UA" dirty="0"/>
              <a:t> </a:t>
            </a:r>
            <a:r>
              <a:rPr lang="uk-UA" dirty="0" err="1"/>
              <a:t>route</a:t>
            </a:r>
          </a:p>
        </p:txBody>
      </p:sp>
      <p:pic>
        <p:nvPicPr>
          <p:cNvPr id="2" name="Рисунок 2">
            <a:extLst>
              <a:ext uri="{FF2B5EF4-FFF2-40B4-BE49-F238E27FC236}">
                <a16:creationId xmlns:a16="http://schemas.microsoft.com/office/drawing/2014/main" id="{2037856A-AB98-411A-8FE6-BAF48D32C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47" y="1797726"/>
            <a:ext cx="9296400" cy="192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036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236E6E-CCA1-48F4-8FC1-2690E5DA5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45720" rIns="91440" bIns="45720" anchor="t"/>
          <a:lstStyle/>
          <a:p>
            <a:r>
              <a:rPr lang="uk-UA" dirty="0" err="1"/>
              <a:t>Default</a:t>
            </a:r>
            <a:r>
              <a:rPr lang="uk-UA" dirty="0"/>
              <a:t> </a:t>
            </a:r>
            <a:r>
              <a:rPr lang="uk-UA" dirty="0" err="1"/>
              <a:t>route</a:t>
            </a:r>
            <a:r>
              <a:rPr lang="uk-UA" dirty="0"/>
              <a:t> (</a:t>
            </a:r>
            <a:r>
              <a:rPr lang="uk-UA" dirty="0" err="1"/>
              <a:t>not</a:t>
            </a:r>
            <a:r>
              <a:rPr lang="uk-UA" dirty="0"/>
              <a:t> </a:t>
            </a:r>
            <a:r>
              <a:rPr lang="uk-UA" dirty="0" err="1"/>
              <a:t>that</a:t>
            </a:r>
            <a:r>
              <a:rPr lang="uk-UA" dirty="0"/>
              <a:t> </a:t>
            </a:r>
            <a:r>
              <a:rPr lang="uk-UA" dirty="0" err="1"/>
              <a:t>popular</a:t>
            </a:r>
            <a:r>
              <a:rPr lang="uk-UA" dirty="0"/>
              <a:t> </a:t>
            </a:r>
            <a:r>
              <a:rPr lang="uk-UA" dirty="0" err="1"/>
              <a:t>nowadays</a:t>
            </a:r>
            <a:r>
              <a:rPr lang="uk-UA" dirty="0"/>
              <a:t>)</a:t>
            </a:r>
          </a:p>
        </p:txBody>
      </p:sp>
      <p:pic>
        <p:nvPicPr>
          <p:cNvPr id="3" name="Рисунок 4" descr="Зображення, що містить текст, надворі&#10;&#10;Опис створено автоматично">
            <a:extLst>
              <a:ext uri="{FF2B5EF4-FFF2-40B4-BE49-F238E27FC236}">
                <a16:creationId xmlns:a16="http://schemas.microsoft.com/office/drawing/2014/main" id="{6457E1B3-5E6A-4C0B-81A5-9B97EFC2C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47" y="1714982"/>
            <a:ext cx="3980329" cy="1491659"/>
          </a:xfrm>
          <a:prstGeom prst="rect">
            <a:avLst/>
          </a:prstGeom>
        </p:spPr>
      </p:pic>
      <p:pic>
        <p:nvPicPr>
          <p:cNvPr id="5" name="Рисунок 5" descr="Зображення, що містить текст&#10;&#10;Опис створено автоматично">
            <a:extLst>
              <a:ext uri="{FF2B5EF4-FFF2-40B4-BE49-F238E27FC236}">
                <a16:creationId xmlns:a16="http://schemas.microsoft.com/office/drawing/2014/main" id="{029D3458-2CCA-46E7-930B-AD79BF8D4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2988" y="1716780"/>
            <a:ext cx="4374776" cy="1505993"/>
          </a:xfrm>
          <a:prstGeom prst="rect">
            <a:avLst/>
          </a:prstGeom>
        </p:spPr>
      </p:pic>
      <p:pic>
        <p:nvPicPr>
          <p:cNvPr id="6" name="Рисунок 6" descr="Зображення, що містить текст&#10;&#10;Опис створено автоматично">
            <a:extLst>
              <a:ext uri="{FF2B5EF4-FFF2-40B4-BE49-F238E27FC236}">
                <a16:creationId xmlns:a16="http://schemas.microsoft.com/office/drawing/2014/main" id="{99C710FB-9FBE-42A3-88B9-778EDC36CF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247" y="3828674"/>
            <a:ext cx="7135905" cy="155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552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236E6E-CCA1-48F4-8FC1-2690E5DA5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45720" rIns="91440" bIns="45720" anchor="t"/>
          <a:lstStyle/>
          <a:p>
            <a:r>
              <a:rPr lang="uk-UA" noProof="1"/>
              <a:t>Root route (home page route)</a:t>
            </a:r>
          </a:p>
        </p:txBody>
      </p:sp>
      <p:pic>
        <p:nvPicPr>
          <p:cNvPr id="5" name="Рисунок 5" descr="Зображення, що містить текст&#10;&#10;Опис створено автоматично">
            <a:extLst>
              <a:ext uri="{FF2B5EF4-FFF2-40B4-BE49-F238E27FC236}">
                <a16:creationId xmlns:a16="http://schemas.microsoft.com/office/drawing/2014/main" id="{2AF2300E-6FF0-40CD-8472-8271A8C6E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47" y="1789318"/>
            <a:ext cx="6992470" cy="1540212"/>
          </a:xfrm>
          <a:prstGeom prst="rect">
            <a:avLst/>
          </a:prstGeom>
        </p:spPr>
      </p:pic>
      <p:pic>
        <p:nvPicPr>
          <p:cNvPr id="6" name="Рисунок 6" descr="Зображення, що містить текст&#10;&#10;Опис створено автоматично">
            <a:extLst>
              <a:ext uri="{FF2B5EF4-FFF2-40B4-BE49-F238E27FC236}">
                <a16:creationId xmlns:a16="http://schemas.microsoft.com/office/drawing/2014/main" id="{1852C8AC-F006-4F1F-B382-BF9A06431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47" y="3591000"/>
            <a:ext cx="6409764" cy="275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496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B3B0FC-3F87-4318-A857-A0F462CAF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45720" rIns="91440" bIns="45720" anchor="t"/>
          <a:lstStyle/>
          <a:p>
            <a:r>
              <a:rPr lang="uk-UA" noProof="1"/>
              <a:t>Resourceful routing (the standard</a:t>
            </a:r>
            <a:r>
              <a:rPr lang="uk-UA" dirty="0"/>
              <a:t>)</a:t>
            </a:r>
          </a:p>
        </p:txBody>
      </p:sp>
      <p:pic>
        <p:nvPicPr>
          <p:cNvPr id="2" name="Рисунок 2" descr="Зображення, що містить текст, екран, знімок екрана&#10;&#10;Опис створено автоматично">
            <a:extLst>
              <a:ext uri="{FF2B5EF4-FFF2-40B4-BE49-F238E27FC236}">
                <a16:creationId xmlns:a16="http://schemas.microsoft.com/office/drawing/2014/main" id="{9ABE94D8-0E97-482B-8D01-C161AA0CF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9670" y="3486204"/>
            <a:ext cx="4392705" cy="2341921"/>
          </a:xfrm>
          <a:prstGeom prst="rect">
            <a:avLst/>
          </a:prstGeom>
        </p:spPr>
      </p:pic>
      <p:pic>
        <p:nvPicPr>
          <p:cNvPr id="3" name="Рисунок 4" descr="Зображення, що містить текст&#10;&#10;Опис створено автоматично">
            <a:extLst>
              <a:ext uri="{FF2B5EF4-FFF2-40B4-BE49-F238E27FC236}">
                <a16:creationId xmlns:a16="http://schemas.microsoft.com/office/drawing/2014/main" id="{9E7B1D49-F8CF-489A-8618-CCA0CF2B5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47" y="1661606"/>
            <a:ext cx="6517341" cy="4108528"/>
          </a:xfrm>
          <a:prstGeom prst="rect">
            <a:avLst/>
          </a:prstGeom>
        </p:spPr>
      </p:pic>
      <p:pic>
        <p:nvPicPr>
          <p:cNvPr id="5" name="Рисунок 5" descr="Зображення, що містить текст&#10;&#10;Опис створено автоматично">
            <a:extLst>
              <a:ext uri="{FF2B5EF4-FFF2-40B4-BE49-F238E27FC236}">
                <a16:creationId xmlns:a16="http://schemas.microsoft.com/office/drawing/2014/main" id="{FCB62A59-E6A9-42D1-A943-AED42D8579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2730" y="1659587"/>
            <a:ext cx="3110752" cy="160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04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C879ED0-FB0F-496C-A28D-E63CA7ACF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45720" rIns="91440" bIns="45720" anchor="t"/>
          <a:lstStyle/>
          <a:p>
            <a:r>
              <a:rPr lang="uk-UA" noProof="1"/>
              <a:t>Resourceful</a:t>
            </a:r>
            <a:r>
              <a:rPr lang="uk-UA" dirty="0"/>
              <a:t> </a:t>
            </a:r>
            <a:r>
              <a:rPr lang="uk-UA" noProof="1"/>
              <a:t>routes</a:t>
            </a:r>
          </a:p>
        </p:txBody>
      </p:sp>
      <p:graphicFrame>
        <p:nvGraphicFramePr>
          <p:cNvPr id="3" name="Таблиця 2">
            <a:extLst>
              <a:ext uri="{FF2B5EF4-FFF2-40B4-BE49-F238E27FC236}">
                <a16:creationId xmlns:a16="http://schemas.microsoft.com/office/drawing/2014/main" id="{5385DF1F-EE06-4CF5-858A-EFE46DF46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932841"/>
              </p:ext>
            </p:extLst>
          </p:nvPr>
        </p:nvGraphicFramePr>
        <p:xfrm>
          <a:off x="766482" y="2825283"/>
          <a:ext cx="7772400" cy="3305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152996802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116075685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539596748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966595036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HTTP Verb​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Path​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 err="1">
                          <a:effectLst/>
                        </a:rPr>
                        <a:t>Controller#Action</a:t>
                      </a:r>
                      <a:r>
                        <a:rPr lang="en-US" sz="1200" dirty="0">
                          <a:effectLst/>
                        </a:rPr>
                        <a:t>​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View helpers​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9749466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GET​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/photos​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noProof="1">
                          <a:effectLst/>
                        </a:rPr>
                        <a:t>photos</a:t>
                      </a:r>
                      <a:r>
                        <a:rPr lang="en-US" sz="1200" dirty="0">
                          <a:effectLst/>
                        </a:rPr>
                        <a:t>#index​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 err="1">
                          <a:effectLst/>
                        </a:rPr>
                        <a:t>photos_path</a:t>
                      </a:r>
                      <a:r>
                        <a:rPr lang="en-US" sz="1200" dirty="0">
                          <a:effectLst/>
                        </a:rPr>
                        <a:t>​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7087868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GET​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/photos/new​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 err="1">
                          <a:effectLst/>
                        </a:rPr>
                        <a:t>photos#new</a:t>
                      </a:r>
                      <a:r>
                        <a:rPr lang="en-US" sz="1200" dirty="0">
                          <a:effectLst/>
                        </a:rPr>
                        <a:t>​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 err="1">
                          <a:effectLst/>
                        </a:rPr>
                        <a:t>new_photo_path</a:t>
                      </a:r>
                      <a:r>
                        <a:rPr lang="en-US" sz="1200" dirty="0">
                          <a:effectLst/>
                        </a:rPr>
                        <a:t>​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34046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POST​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/photos​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 err="1">
                          <a:effectLst/>
                        </a:rPr>
                        <a:t>photos#create</a:t>
                      </a:r>
                      <a:r>
                        <a:rPr lang="en-US" sz="1200" dirty="0">
                          <a:effectLst/>
                        </a:rPr>
                        <a:t>​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 err="1">
                          <a:effectLst/>
                        </a:rPr>
                        <a:t>photos_path</a:t>
                      </a:r>
                      <a:r>
                        <a:rPr lang="en-US" sz="1200" dirty="0">
                          <a:effectLst/>
                        </a:rPr>
                        <a:t>​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119053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GET​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/photos/:id​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 err="1">
                          <a:effectLst/>
                        </a:rPr>
                        <a:t>photos#show</a:t>
                      </a:r>
                      <a:r>
                        <a:rPr lang="en-US" sz="1200" dirty="0">
                          <a:effectLst/>
                        </a:rPr>
                        <a:t>​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 err="1">
                          <a:effectLst/>
                        </a:rPr>
                        <a:t>photo_path</a:t>
                      </a:r>
                      <a:r>
                        <a:rPr lang="en-US" sz="1200" dirty="0">
                          <a:effectLst/>
                        </a:rPr>
                        <a:t>(id:)​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0711326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GET​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/photos/:id/edit​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 err="1">
                          <a:effectLst/>
                        </a:rPr>
                        <a:t>photos#edit</a:t>
                      </a:r>
                      <a:r>
                        <a:rPr lang="en-US" sz="1200" dirty="0">
                          <a:effectLst/>
                        </a:rPr>
                        <a:t>​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 err="1">
                          <a:effectLst/>
                        </a:rPr>
                        <a:t>edit_photo_path</a:t>
                      </a:r>
                      <a:r>
                        <a:rPr lang="en-US" sz="1200" dirty="0">
                          <a:effectLst/>
                        </a:rPr>
                        <a:t>(id:)​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3476968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PATCH/PUT​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/photos/:id​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 err="1">
                          <a:effectLst/>
                        </a:rPr>
                        <a:t>photos#update</a:t>
                      </a:r>
                      <a:r>
                        <a:rPr lang="en-US" sz="1200" dirty="0">
                          <a:effectLst/>
                        </a:rPr>
                        <a:t>​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 err="1">
                          <a:effectLst/>
                        </a:rPr>
                        <a:t>photo_path</a:t>
                      </a:r>
                      <a:r>
                        <a:rPr lang="en-US" sz="1200" dirty="0">
                          <a:effectLst/>
                        </a:rPr>
                        <a:t>(id:)​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251699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DELETE​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/photos/:id​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 err="1">
                          <a:effectLst/>
                        </a:rPr>
                        <a:t>photos#destroy</a:t>
                      </a:r>
                      <a:r>
                        <a:rPr lang="en-US" sz="1200" dirty="0">
                          <a:effectLst/>
                        </a:rPr>
                        <a:t>​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 err="1">
                          <a:effectLst/>
                        </a:rPr>
                        <a:t>photo_path</a:t>
                      </a:r>
                      <a:r>
                        <a:rPr lang="en-US" sz="1200" dirty="0">
                          <a:effectLst/>
                        </a:rPr>
                        <a:t>(id:)​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7769216"/>
                  </a:ext>
                </a:extLst>
              </a:tr>
            </a:tbl>
          </a:graphicData>
        </a:graphic>
      </p:graphicFrame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36BD5362-3FBE-4AA3-A495-8996997F1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06" y="1502191"/>
            <a:ext cx="4536141" cy="102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85925"/>
      </p:ext>
    </p:extLst>
  </p:cSld>
  <p:clrMapOvr>
    <a:masterClrMapping/>
  </p:clrMapOvr>
</p:sld>
</file>

<file path=ppt/theme/theme1.xml><?xml version="1.0" encoding="utf-8"?>
<a:theme xmlns:a="http://schemas.openxmlformats.org/drawingml/2006/main" name="1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2.xml><?xml version="1.0" encoding="utf-8"?>
<a:theme xmlns:a="http://schemas.openxmlformats.org/drawingml/2006/main" name="2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3.xml><?xml version="1.0" encoding="utf-8"?>
<a:theme xmlns:a="http://schemas.openxmlformats.org/drawingml/2006/main" name="2_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95FC54A15F344D83577B1CDDD67A5D" ma:contentTypeVersion="13" ma:contentTypeDescription="Create a new document." ma:contentTypeScope="" ma:versionID="30ded57c9b2156718eb8cc7b0e4246dc">
  <xsd:schema xmlns:xsd="http://www.w3.org/2001/XMLSchema" xmlns:xs="http://www.w3.org/2001/XMLSchema" xmlns:p="http://schemas.microsoft.com/office/2006/metadata/properties" xmlns:ns2="341e6018-ac0a-4dfb-8409-db9e0d25502e" xmlns:ns3="835f28f2-30f1-4728-84d2-86d96e143488" targetNamespace="http://schemas.microsoft.com/office/2006/metadata/properties" ma:root="true" ma:fieldsID="a0d1831635397921c92a19e568dfc949" ns2:_="" ns3:_="">
    <xsd:import namespace="341e6018-ac0a-4dfb-8409-db9e0d25502e"/>
    <xsd:import namespace="835f28f2-30f1-4728-84d2-86d96e14348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_x041a__x043e__x043c__x0435__x0442__x0430__x0440_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e6018-ac0a-4dfb-8409-db9e0d2550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28f2-30f1-4728-84d2-86d96e143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x041a__x043e__x043c__x0435__x0442__x0430__x0440_" ma:index="16" nillable="true" ma:displayName="Кометар" ma:internalName="_x041a__x043e__x043c__x0435__x0442__x0430__x0440_">
      <xsd:simpleType>
        <xsd:restriction base="dms:Text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a__x043e__x043c__x0435__x0442__x0430__x0440_ xmlns="835f28f2-30f1-4728-84d2-86d96e143488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BCFD5A9-9FF3-42E0-89D7-BF5BFC61DD60}">
  <ds:schemaRefs>
    <ds:schemaRef ds:uri="341e6018-ac0a-4dfb-8409-db9e0d25502e"/>
    <ds:schemaRef ds:uri="835f28f2-30f1-4728-84d2-86d96e14348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9033E08-7FE9-4F6D-B155-A8777B4A5A57}">
  <ds:schemaRefs>
    <ds:schemaRef ds:uri="341e6018-ac0a-4dfb-8409-db9e0d25502e"/>
    <ds:schemaRef ds:uri="835f28f2-30f1-4728-84d2-86d96e14348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96B3B9E-03D8-4766-BF45-6129617CF0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Широкий екран</PresentationFormat>
  <Slides>12</Slides>
  <Notes>1</Notes>
  <HiddenSlides>0</HiddenSlide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Заголовки слайдів</vt:lpstr>
      </vt:variant>
      <vt:variant>
        <vt:i4>12</vt:i4>
      </vt:variant>
    </vt:vector>
  </HeadingPairs>
  <TitlesOfParts>
    <vt:vector size="15" baseType="lpstr">
      <vt:lpstr>1_GRADIENT THEME</vt:lpstr>
      <vt:lpstr>2_GRADIENT THEME</vt:lpstr>
      <vt:lpstr>2_DARK THEME</vt:lpstr>
      <vt:lpstr>Routes in Ruby on Rails</vt:lpstr>
      <vt:lpstr>Routes in Ruby on Rails</vt:lpstr>
      <vt:lpstr>Router</vt:lpstr>
      <vt:lpstr>A little bit of Rails architecture</vt:lpstr>
      <vt:lpstr>Simple match route</vt:lpstr>
      <vt:lpstr>Default route (not that popular nowadays)</vt:lpstr>
      <vt:lpstr>Root route (home page route)</vt:lpstr>
      <vt:lpstr>Resourceful routing (the standard)</vt:lpstr>
      <vt:lpstr>Resourceful routes</vt:lpstr>
      <vt:lpstr>Resourceful routes</vt:lpstr>
      <vt:lpstr>Resourceful routes </vt:lpstr>
      <vt:lpstr>Презентація PowerPoint</vt:lpstr>
    </vt:vector>
  </TitlesOfParts>
  <Company>Verint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508/WCAG SERVICE</dc:title>
  <dc:creator>Strutynska, Viktoriya</dc:creator>
  <cp:revision>142</cp:revision>
  <dcterms:created xsi:type="dcterms:W3CDTF">2018-11-02T13:55:27Z</dcterms:created>
  <dcterms:modified xsi:type="dcterms:W3CDTF">2021-11-17T07:44:05Z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0x0101004195FC54A15F344D83577B1CDDD67A5D</vt:lpwstr>
  </property>
</Properties>
</file>