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3"/>
  </p:notesMasterIdLst>
  <p:sldIdLst>
    <p:sldId id="1224" r:id="rId7"/>
    <p:sldId id="1225" r:id="rId8"/>
    <p:sldId id="1239" r:id="rId9"/>
    <p:sldId id="1228" r:id="rId10"/>
    <p:sldId id="1226" r:id="rId11"/>
    <p:sldId id="1227" r:id="rId12"/>
    <p:sldId id="1242" r:id="rId13"/>
    <p:sldId id="1241" r:id="rId14"/>
    <p:sldId id="1244" r:id="rId15"/>
    <p:sldId id="1243" r:id="rId16"/>
    <p:sldId id="1240" r:id="rId17"/>
    <p:sldId id="1245" r:id="rId18"/>
    <p:sldId id="1248" r:id="rId19"/>
    <p:sldId id="1246" r:id="rId20"/>
    <p:sldId id="1247" r:id="rId21"/>
    <p:sldId id="1206"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39"/>
            <p14:sldId id="1228"/>
            <p14:sldId id="1226"/>
            <p14:sldId id="1227"/>
            <p14:sldId id="1242"/>
            <p14:sldId id="1241"/>
            <p14:sldId id="1244"/>
            <p14:sldId id="1243"/>
            <p14:sldId id="1240"/>
            <p14:sldId id="1245"/>
            <p14:sldId id="1248"/>
            <p14:sldId id="1246"/>
            <p14:sldId id="1247"/>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107C87-031D-4C5A-B0BB-E2272340E2CA}" v="450" dt="2021-11-09T22:12:03.284"/>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79"/>
        <p:guide pos="688"/>
        <p:guide orient="horz" pos="1729"/>
        <p:guide pos="7242"/>
        <p:guide orient="horz" pos="129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Андрій Пальчик" userId="8510940c85534231" providerId="Windows Live" clId="Web-{A2107C87-031D-4C5A-B0BB-E2272340E2CA}"/>
    <pc:docChg chg="addSld delSld modSld sldOrd modSection">
      <pc:chgData name="Андрій Пальчик" userId="8510940c85534231" providerId="Windows Live" clId="Web-{A2107C87-031D-4C5A-B0BB-E2272340E2CA}" dt="2021-11-09T22:12:03.284" v="427" actId="20577"/>
      <pc:docMkLst>
        <pc:docMk/>
      </pc:docMkLst>
      <pc:sldChg chg="modSp">
        <pc:chgData name="Андрій Пальчик" userId="8510940c85534231" providerId="Windows Live" clId="Web-{A2107C87-031D-4C5A-B0BB-E2272340E2CA}" dt="2021-11-09T22:10:36.596" v="421" actId="1076"/>
        <pc:sldMkLst>
          <pc:docMk/>
          <pc:sldMk cId="4001193277" sldId="1224"/>
        </pc:sldMkLst>
        <pc:spChg chg="mod">
          <ac:chgData name="Андрій Пальчик" userId="8510940c85534231" providerId="Windows Live" clId="Web-{A2107C87-031D-4C5A-B0BB-E2272340E2CA}" dt="2021-11-09T22:10:36.596" v="421" actId="1076"/>
          <ac:spMkLst>
            <pc:docMk/>
            <pc:sldMk cId="4001193277" sldId="1224"/>
            <ac:spMk id="2" creationId="{3F314A52-F715-4894-9739-384FC3085337}"/>
          </ac:spMkLst>
        </pc:spChg>
        <pc:spChg chg="mod">
          <ac:chgData name="Андрій Пальчик" userId="8510940c85534231" providerId="Windows Live" clId="Web-{A2107C87-031D-4C5A-B0BB-E2272340E2CA}" dt="2021-11-09T22:08:28.466" v="398" actId="1076"/>
          <ac:spMkLst>
            <pc:docMk/>
            <pc:sldMk cId="4001193277" sldId="1224"/>
            <ac:spMk id="4" creationId="{C6BFCD7C-0C79-467A-9369-0675D4B541D4}"/>
          </ac:spMkLst>
        </pc:spChg>
      </pc:sldChg>
      <pc:sldChg chg="addSp delSp modSp">
        <pc:chgData name="Андрій Пальчик" userId="8510940c85534231" providerId="Windows Live" clId="Web-{A2107C87-031D-4C5A-B0BB-E2272340E2CA}" dt="2021-11-09T21:19:11.014" v="55" actId="20577"/>
        <pc:sldMkLst>
          <pc:docMk/>
          <pc:sldMk cId="759534034" sldId="1225"/>
        </pc:sldMkLst>
        <pc:spChg chg="add">
          <ac:chgData name="Андрій Пальчик" userId="8510940c85534231" providerId="Windows Live" clId="Web-{A2107C87-031D-4C5A-B0BB-E2272340E2CA}" dt="2021-11-09T21:16:19.310" v="32"/>
          <ac:spMkLst>
            <pc:docMk/>
            <pc:sldMk cId="759534034" sldId="1225"/>
            <ac:spMk id="2" creationId="{4BFD7DA8-3358-469D-A79D-7A31AFB6FF7B}"/>
          </ac:spMkLst>
        </pc:spChg>
        <pc:spChg chg="add mod">
          <ac:chgData name="Андрій Пальчик" userId="8510940c85534231" providerId="Windows Live" clId="Web-{A2107C87-031D-4C5A-B0BB-E2272340E2CA}" dt="2021-11-09T21:19:11.014" v="55" actId="20577"/>
          <ac:spMkLst>
            <pc:docMk/>
            <pc:sldMk cId="759534034" sldId="1225"/>
            <ac:spMk id="5" creationId="{784BF939-5DB6-4047-9239-FA12C1417092}"/>
          </ac:spMkLst>
        </pc:spChg>
        <pc:spChg chg="mod">
          <ac:chgData name="Андрій Пальчик" userId="8510940c85534231" providerId="Windows Live" clId="Web-{A2107C87-031D-4C5A-B0BB-E2272340E2CA}" dt="2021-11-09T21:14:50.481" v="29" actId="20577"/>
          <ac:spMkLst>
            <pc:docMk/>
            <pc:sldMk cId="759534034" sldId="1225"/>
            <ac:spMk id="6" creationId="{C26BA086-93B2-44A2-8B1B-22E693D2ABB6}"/>
          </ac:spMkLst>
        </pc:spChg>
        <pc:spChg chg="del mod">
          <ac:chgData name="Андрій Пальчик" userId="8510940c85534231" providerId="Windows Live" clId="Web-{A2107C87-031D-4C5A-B0BB-E2272340E2CA}" dt="2021-11-09T21:16:17.810" v="31"/>
          <ac:spMkLst>
            <pc:docMk/>
            <pc:sldMk cId="759534034" sldId="1225"/>
            <ac:spMk id="7" creationId="{B3EDC24C-EE02-4845-99B9-F77A9B3BC1BB}"/>
          </ac:spMkLst>
        </pc:spChg>
        <pc:picChg chg="add mod">
          <ac:chgData name="Андрій Пальчик" userId="8510940c85534231" providerId="Windows Live" clId="Web-{A2107C87-031D-4C5A-B0BB-E2272340E2CA}" dt="2021-11-09T21:17:53.701" v="44" actId="14100"/>
          <ac:picMkLst>
            <pc:docMk/>
            <pc:sldMk cId="759534034" sldId="1225"/>
            <ac:picMk id="8" creationId="{F5771ACE-0B5D-450A-BF7C-F36DF6708A9A}"/>
          </ac:picMkLst>
        </pc:picChg>
      </pc:sldChg>
      <pc:sldChg chg="addSp delSp modSp">
        <pc:chgData name="Андрій Пальчик" userId="8510940c85534231" providerId="Windows Live" clId="Web-{A2107C87-031D-4C5A-B0BB-E2272340E2CA}" dt="2021-11-09T22:05:22.887" v="380" actId="14100"/>
        <pc:sldMkLst>
          <pc:docMk/>
          <pc:sldMk cId="2736104985" sldId="1226"/>
        </pc:sldMkLst>
        <pc:spChg chg="mod">
          <ac:chgData name="Андрій Пальчик" userId="8510940c85534231" providerId="Windows Live" clId="Web-{A2107C87-031D-4C5A-B0BB-E2272340E2CA}" dt="2021-11-09T21:35:16.957" v="114" actId="20577"/>
          <ac:spMkLst>
            <pc:docMk/>
            <pc:sldMk cId="2736104985" sldId="1226"/>
            <ac:spMk id="4" creationId="{99B3B0FC-3F87-4318-A857-A0F462CAFFEA}"/>
          </ac:spMkLst>
        </pc:spChg>
        <pc:spChg chg="del">
          <ac:chgData name="Андрій Пальчик" userId="8510940c85534231" providerId="Windows Live" clId="Web-{A2107C87-031D-4C5A-B0BB-E2272340E2CA}" dt="2021-11-09T21:35:22.191" v="116"/>
          <ac:spMkLst>
            <pc:docMk/>
            <pc:sldMk cId="2736104985" sldId="1226"/>
            <ac:spMk id="5" creationId="{3A9FB3B7-57FB-42BB-B446-0677226703DE}"/>
          </ac:spMkLst>
        </pc:spChg>
        <pc:spChg chg="del">
          <ac:chgData name="Андрій Пальчик" userId="8510940c85534231" providerId="Windows Live" clId="Web-{A2107C87-031D-4C5A-B0BB-E2272340E2CA}" dt="2021-11-09T21:35:22.191" v="115"/>
          <ac:spMkLst>
            <pc:docMk/>
            <pc:sldMk cId="2736104985" sldId="1226"/>
            <ac:spMk id="6" creationId="{86CCEA01-F57D-41CB-89BB-D59127C3A278}"/>
          </ac:spMkLst>
        </pc:spChg>
        <pc:spChg chg="del">
          <ac:chgData name="Андрій Пальчик" userId="8510940c85534231" providerId="Windows Live" clId="Web-{A2107C87-031D-4C5A-B0BB-E2272340E2CA}" dt="2021-11-09T21:35:33.098" v="117"/>
          <ac:spMkLst>
            <pc:docMk/>
            <pc:sldMk cId="2736104985" sldId="1226"/>
            <ac:spMk id="7" creationId="{899447FB-C7CD-42DA-AEBC-3440527073AC}"/>
          </ac:spMkLst>
        </pc:spChg>
        <pc:spChg chg="add mod">
          <ac:chgData name="Андрій Пальчик" userId="8510940c85534231" providerId="Windows Live" clId="Web-{A2107C87-031D-4C5A-B0BB-E2272340E2CA}" dt="2021-11-09T21:35:57.285" v="119" actId="1076"/>
          <ac:spMkLst>
            <pc:docMk/>
            <pc:sldMk cId="2736104985" sldId="1226"/>
            <ac:spMk id="8" creationId="{D26F093E-2A14-41BA-80D3-22FD342800CA}"/>
          </ac:spMkLst>
        </pc:spChg>
        <pc:spChg chg="add mod">
          <ac:chgData name="Андрій Пальчик" userId="8510940c85534231" providerId="Windows Live" clId="Web-{A2107C87-031D-4C5A-B0BB-E2272340E2CA}" dt="2021-11-09T21:46:31.367" v="210" actId="1076"/>
          <ac:spMkLst>
            <pc:docMk/>
            <pc:sldMk cId="2736104985" sldId="1226"/>
            <ac:spMk id="9" creationId="{5D45E33E-A5A9-4F32-ABB0-26F8A3DDB183}"/>
          </ac:spMkLst>
        </pc:spChg>
        <pc:spChg chg="add mod">
          <ac:chgData name="Андрій Пальчик" userId="8510940c85534231" providerId="Windows Live" clId="Web-{A2107C87-031D-4C5A-B0BB-E2272340E2CA}" dt="2021-11-09T21:36:31.145" v="133" actId="20577"/>
          <ac:spMkLst>
            <pc:docMk/>
            <pc:sldMk cId="2736104985" sldId="1226"/>
            <ac:spMk id="10" creationId="{4CA88B4E-CE91-4B36-B767-D99B90CE5808}"/>
          </ac:spMkLst>
        </pc:spChg>
        <pc:spChg chg="add mod">
          <ac:chgData name="Андрій Пальчик" userId="8510940c85534231" providerId="Windows Live" clId="Web-{A2107C87-031D-4C5A-B0BB-E2272340E2CA}" dt="2021-11-09T21:35:57.317" v="122" actId="1076"/>
          <ac:spMkLst>
            <pc:docMk/>
            <pc:sldMk cId="2736104985" sldId="1226"/>
            <ac:spMk id="11" creationId="{9BC6710B-E83E-4031-9D30-665E248ED628}"/>
          </ac:spMkLst>
        </pc:spChg>
        <pc:spChg chg="add mod">
          <ac:chgData name="Андрій Пальчик" userId="8510940c85534231" providerId="Windows Live" clId="Web-{A2107C87-031D-4C5A-B0BB-E2272340E2CA}" dt="2021-11-09T21:35:57.332" v="123" actId="1076"/>
          <ac:spMkLst>
            <pc:docMk/>
            <pc:sldMk cId="2736104985" sldId="1226"/>
            <ac:spMk id="12" creationId="{A1876DCC-E7D3-4AAD-A322-A49863AA39F7}"/>
          </ac:spMkLst>
        </pc:spChg>
        <pc:spChg chg="add mod">
          <ac:chgData name="Андрій Пальчик" userId="8510940c85534231" providerId="Windows Live" clId="Web-{A2107C87-031D-4C5A-B0BB-E2272340E2CA}" dt="2021-11-09T21:36:15.207" v="130" actId="14100"/>
          <ac:spMkLst>
            <pc:docMk/>
            <pc:sldMk cId="2736104985" sldId="1226"/>
            <ac:spMk id="15" creationId="{C0740C47-96D2-4E9F-AD07-0ED0C114756C}"/>
          </ac:spMkLst>
        </pc:spChg>
        <pc:spChg chg="add mod">
          <ac:chgData name="Андрій Пальчик" userId="8510940c85534231" providerId="Windows Live" clId="Web-{A2107C87-031D-4C5A-B0BB-E2272340E2CA}" dt="2021-11-09T21:36:21.395" v="131" actId="14100"/>
          <ac:spMkLst>
            <pc:docMk/>
            <pc:sldMk cId="2736104985" sldId="1226"/>
            <ac:spMk id="16" creationId="{229311C5-64B9-4FD0-928A-3CC348478EBE}"/>
          </ac:spMkLst>
        </pc:spChg>
        <pc:spChg chg="add mod">
          <ac:chgData name="Андрій Пальчик" userId="8510940c85534231" providerId="Windows Live" clId="Web-{A2107C87-031D-4C5A-B0BB-E2272340E2CA}" dt="2021-11-09T21:35:57.364" v="128" actId="1076"/>
          <ac:spMkLst>
            <pc:docMk/>
            <pc:sldMk cId="2736104985" sldId="1226"/>
            <ac:spMk id="17" creationId="{32419DF4-05B3-4FE8-B2D6-3B75B74477BC}"/>
          </ac:spMkLst>
        </pc:spChg>
        <pc:spChg chg="add mod">
          <ac:chgData name="Андрій Пальчик" userId="8510940c85534231" providerId="Windows Live" clId="Web-{A2107C87-031D-4C5A-B0BB-E2272340E2CA}" dt="2021-11-09T21:35:57.379" v="129" actId="1076"/>
          <ac:spMkLst>
            <pc:docMk/>
            <pc:sldMk cId="2736104985" sldId="1226"/>
            <ac:spMk id="18" creationId="{7B704FA5-672A-439E-8CF6-1C9C32092185}"/>
          </ac:spMkLst>
        </pc:spChg>
        <pc:cxnChg chg="add mod">
          <ac:chgData name="Андрій Пальчик" userId="8510940c85534231" providerId="Windows Live" clId="Web-{A2107C87-031D-4C5A-B0BB-E2272340E2CA}" dt="2021-11-09T22:05:22.887" v="380" actId="14100"/>
          <ac:cxnSpMkLst>
            <pc:docMk/>
            <pc:sldMk cId="2736104985" sldId="1226"/>
            <ac:cxnSpMk id="13" creationId="{E8BDBCEE-A5EB-465D-9E55-302040EF8391}"/>
          </ac:cxnSpMkLst>
        </pc:cxnChg>
        <pc:cxnChg chg="add mod">
          <ac:chgData name="Андрій Пальчик" userId="8510940c85534231" providerId="Windows Live" clId="Web-{A2107C87-031D-4C5A-B0BB-E2272340E2CA}" dt="2021-11-09T21:46:05.148" v="209" actId="14100"/>
          <ac:cxnSpMkLst>
            <pc:docMk/>
            <pc:sldMk cId="2736104985" sldId="1226"/>
            <ac:cxnSpMk id="14" creationId="{9954EEAC-5504-470B-96E6-CEE97DD02512}"/>
          </ac:cxnSpMkLst>
        </pc:cxnChg>
      </pc:sldChg>
      <pc:sldChg chg="addSp delSp modSp">
        <pc:chgData name="Андрій Пальчик" userId="8510940c85534231" providerId="Windows Live" clId="Web-{A2107C87-031D-4C5A-B0BB-E2272340E2CA}" dt="2021-11-09T22:05:09.965" v="379" actId="20577"/>
        <pc:sldMkLst>
          <pc:docMk/>
          <pc:sldMk cId="175485925" sldId="1227"/>
        </pc:sldMkLst>
        <pc:spChg chg="mod">
          <ac:chgData name="Андрій Пальчик" userId="8510940c85534231" providerId="Windows Live" clId="Web-{A2107C87-031D-4C5A-B0BB-E2272340E2CA}" dt="2021-11-09T21:36:58.380" v="134" actId="20577"/>
          <ac:spMkLst>
            <pc:docMk/>
            <pc:sldMk cId="175485925" sldId="1227"/>
            <ac:spMk id="8" creationId="{1C879ED0-FB0F-496C-A28D-E63CA7ACFAFF}"/>
          </ac:spMkLst>
        </pc:spChg>
        <pc:spChg chg="del">
          <ac:chgData name="Андрій Пальчик" userId="8510940c85534231" providerId="Windows Live" clId="Web-{A2107C87-031D-4C5A-B0BB-E2272340E2CA}" dt="2021-11-09T21:37:02.833" v="139"/>
          <ac:spMkLst>
            <pc:docMk/>
            <pc:sldMk cId="175485925" sldId="1227"/>
            <ac:spMk id="9" creationId="{CA4E5058-9026-462C-B16F-44D90B73FCAD}"/>
          </ac:spMkLst>
        </pc:spChg>
        <pc:spChg chg="del">
          <ac:chgData name="Андрій Пальчик" userId="8510940c85534231" providerId="Windows Live" clId="Web-{A2107C87-031D-4C5A-B0BB-E2272340E2CA}" dt="2021-11-09T21:37:02.833" v="138"/>
          <ac:spMkLst>
            <pc:docMk/>
            <pc:sldMk cId="175485925" sldId="1227"/>
            <ac:spMk id="10" creationId="{0055DE7F-03EA-4D23-AD9C-CE1E65F90EFD}"/>
          </ac:spMkLst>
        </pc:spChg>
        <pc:spChg chg="del">
          <ac:chgData name="Андрій Пальчик" userId="8510940c85534231" providerId="Windows Live" clId="Web-{A2107C87-031D-4C5A-B0BB-E2272340E2CA}" dt="2021-11-09T21:37:02.833" v="137"/>
          <ac:spMkLst>
            <pc:docMk/>
            <pc:sldMk cId="175485925" sldId="1227"/>
            <ac:spMk id="11" creationId="{E6D38E12-0B8B-4A45-AA22-FFF26BA4BDCF}"/>
          </ac:spMkLst>
        </pc:spChg>
        <pc:spChg chg="del">
          <ac:chgData name="Андрій Пальчик" userId="8510940c85534231" providerId="Windows Live" clId="Web-{A2107C87-031D-4C5A-B0BB-E2272340E2CA}" dt="2021-11-09T21:37:02.833" v="136"/>
          <ac:spMkLst>
            <pc:docMk/>
            <pc:sldMk cId="175485925" sldId="1227"/>
            <ac:spMk id="12" creationId="{DDF14CDB-48E1-4C5B-B40C-D700FCD6F957}"/>
          </ac:spMkLst>
        </pc:spChg>
        <pc:spChg chg="del">
          <ac:chgData name="Андрій Пальчик" userId="8510940c85534231" providerId="Windows Live" clId="Web-{A2107C87-031D-4C5A-B0BB-E2272340E2CA}" dt="2021-11-09T21:37:02.833" v="135"/>
          <ac:spMkLst>
            <pc:docMk/>
            <pc:sldMk cId="175485925" sldId="1227"/>
            <ac:spMk id="13" creationId="{276D560C-9AA8-4A22-A278-EE90E939A6AC}"/>
          </ac:spMkLst>
        </pc:spChg>
        <pc:spChg chg="add mod">
          <ac:chgData name="Андрій Пальчик" userId="8510940c85534231" providerId="Windows Live" clId="Web-{A2107C87-031D-4C5A-B0BB-E2272340E2CA}" dt="2021-11-09T22:05:09.965" v="379" actId="20577"/>
          <ac:spMkLst>
            <pc:docMk/>
            <pc:sldMk cId="175485925" sldId="1227"/>
            <ac:spMk id="14" creationId="{95B1671A-34A9-4A98-AFAF-598CB6859785}"/>
          </ac:spMkLst>
        </pc:spChg>
        <pc:spChg chg="add mod">
          <ac:chgData name="Андрій Пальчик" userId="8510940c85534231" providerId="Windows Live" clId="Web-{A2107C87-031D-4C5A-B0BB-E2272340E2CA}" dt="2021-11-09T22:04:31.528" v="374" actId="1076"/>
          <ac:spMkLst>
            <pc:docMk/>
            <pc:sldMk cId="175485925" sldId="1227"/>
            <ac:spMk id="15" creationId="{9F97CFDA-FD97-4F93-B481-007747098440}"/>
          </ac:spMkLst>
        </pc:spChg>
      </pc:sldChg>
      <pc:sldChg chg="addSp delSp modSp">
        <pc:chgData name="Андрій Пальчик" userId="8510940c85534231" providerId="Windows Live" clId="Web-{A2107C87-031D-4C5A-B0BB-E2272340E2CA}" dt="2021-11-09T22:07:05.638" v="396" actId="14100"/>
        <pc:sldMkLst>
          <pc:docMk/>
          <pc:sldMk cId="1943036412" sldId="1228"/>
        </pc:sldMkLst>
        <pc:spChg chg="mod">
          <ac:chgData name="Андрій Пальчик" userId="8510940c85534231" providerId="Windows Live" clId="Web-{A2107C87-031D-4C5A-B0BB-E2272340E2CA}" dt="2021-11-09T21:33:03.316" v="98" actId="20577"/>
          <ac:spMkLst>
            <pc:docMk/>
            <pc:sldMk cId="1943036412" sldId="1228"/>
            <ac:spMk id="4" creationId="{CA236E6E-CCA1-48F4-8FC1-2690E5DA5F74}"/>
          </ac:spMkLst>
        </pc:spChg>
        <pc:spChg chg="add del">
          <ac:chgData name="Андрій Пальчик" userId="8510940c85534231" providerId="Windows Live" clId="Web-{A2107C87-031D-4C5A-B0BB-E2272340E2CA}" dt="2021-11-09T21:23:13.578" v="86"/>
          <ac:spMkLst>
            <pc:docMk/>
            <pc:sldMk cId="1943036412" sldId="1228"/>
            <ac:spMk id="5" creationId="{9C6E0AE2-DB35-40C9-B9A1-25494B29AECD}"/>
          </ac:spMkLst>
        </pc:spChg>
        <pc:spChg chg="add del">
          <ac:chgData name="Андрій Пальчик" userId="8510940c85534231" providerId="Windows Live" clId="Web-{A2107C87-031D-4C5A-B0BB-E2272340E2CA}" dt="2021-11-09T21:22:48.750" v="82"/>
          <ac:spMkLst>
            <pc:docMk/>
            <pc:sldMk cId="1943036412" sldId="1228"/>
            <ac:spMk id="6" creationId="{F01D90C9-200E-45F2-9263-3B2142A9898F}"/>
          </ac:spMkLst>
        </pc:spChg>
        <pc:spChg chg="add del">
          <ac:chgData name="Андрій Пальчик" userId="8510940c85534231" providerId="Windows Live" clId="Web-{A2107C87-031D-4C5A-B0BB-E2272340E2CA}" dt="2021-11-09T21:22:59.187" v="84"/>
          <ac:spMkLst>
            <pc:docMk/>
            <pc:sldMk cId="1943036412" sldId="1228"/>
            <ac:spMk id="7" creationId="{F01D90C9-200E-45F2-9263-3B2142A9898F}"/>
          </ac:spMkLst>
        </pc:spChg>
        <pc:spChg chg="add del">
          <ac:chgData name="Андрій Пальчик" userId="8510940c85534231" providerId="Windows Live" clId="Web-{A2107C87-031D-4C5A-B0BB-E2272340E2CA}" dt="2021-11-09T21:23:59.360" v="88"/>
          <ac:spMkLst>
            <pc:docMk/>
            <pc:sldMk cId="1943036412" sldId="1228"/>
            <ac:spMk id="8" creationId="{D081509F-F24D-4974-B33C-632FAAAE6B2D}"/>
          </ac:spMkLst>
        </pc:spChg>
        <pc:spChg chg="add del">
          <ac:chgData name="Андрій Пальчик" userId="8510940c85534231" providerId="Windows Live" clId="Web-{A2107C87-031D-4C5A-B0BB-E2272340E2CA}" dt="2021-11-09T21:23:59.360" v="88"/>
          <ac:spMkLst>
            <pc:docMk/>
            <pc:sldMk cId="1943036412" sldId="1228"/>
            <ac:spMk id="10" creationId="{CA4BB8AD-FEF2-4EB8-9700-97121A4068D3}"/>
          </ac:spMkLst>
        </pc:spChg>
        <pc:spChg chg="add del">
          <ac:chgData name="Андрій Пальчик" userId="8510940c85534231" providerId="Windows Live" clId="Web-{A2107C87-031D-4C5A-B0BB-E2272340E2CA}" dt="2021-11-09T21:23:59.360" v="88"/>
          <ac:spMkLst>
            <pc:docMk/>
            <pc:sldMk cId="1943036412" sldId="1228"/>
            <ac:spMk id="11" creationId="{266C65A3-673D-4457-B63B-763D15E901DE}"/>
          </ac:spMkLst>
        </pc:spChg>
        <pc:spChg chg="add del">
          <ac:chgData name="Андрій Пальчик" userId="8510940c85534231" providerId="Windows Live" clId="Web-{A2107C87-031D-4C5A-B0BB-E2272340E2CA}" dt="2021-11-09T21:23:59.360" v="88"/>
          <ac:spMkLst>
            <pc:docMk/>
            <pc:sldMk cId="1943036412" sldId="1228"/>
            <ac:spMk id="13" creationId="{5A819F06-5725-44B6-BA26-CB38A0EA1A69}"/>
          </ac:spMkLst>
        </pc:spChg>
        <pc:spChg chg="add mod">
          <ac:chgData name="Андрій Пальчик" userId="8510940c85534231" providerId="Windows Live" clId="Web-{A2107C87-031D-4C5A-B0BB-E2272340E2CA}" dt="2021-11-09T22:07:05.638" v="396" actId="14100"/>
          <ac:spMkLst>
            <pc:docMk/>
            <pc:sldMk cId="1943036412" sldId="1228"/>
            <ac:spMk id="14" creationId="{D41C4D7A-FC04-499E-8496-69EC41CD7803}"/>
          </ac:spMkLst>
        </pc:spChg>
        <pc:picChg chg="add del mod">
          <ac:chgData name="Андрій Пальчик" userId="8510940c85534231" providerId="Windows Live" clId="Web-{A2107C87-031D-4C5A-B0BB-E2272340E2CA}" dt="2021-11-09T21:32:03.784" v="92"/>
          <ac:picMkLst>
            <pc:docMk/>
            <pc:sldMk cId="1943036412" sldId="1228"/>
            <ac:picMk id="2" creationId="{8EB1FEF8-9446-4B8B-9D86-0E89290EC1C1}"/>
          </ac:picMkLst>
        </pc:picChg>
        <pc:picChg chg="add del mod">
          <ac:chgData name="Андрій Пальчик" userId="8510940c85534231" providerId="Windows Live" clId="Web-{A2107C87-031D-4C5A-B0BB-E2272340E2CA}" dt="2021-11-09T21:32:32.175" v="96"/>
          <ac:picMkLst>
            <pc:docMk/>
            <pc:sldMk cId="1943036412" sldId="1228"/>
            <ac:picMk id="3" creationId="{52ABCBD2-51EF-428B-A370-6BFF39636375}"/>
          </ac:picMkLst>
        </pc:picChg>
        <pc:cxnChg chg="add del mod">
          <ac:chgData name="Андрій Пальчик" userId="8510940c85534231" providerId="Windows Live" clId="Web-{A2107C87-031D-4C5A-B0BB-E2272340E2CA}" dt="2021-11-09T21:23:59.360" v="88"/>
          <ac:cxnSpMkLst>
            <pc:docMk/>
            <pc:sldMk cId="1943036412" sldId="1228"/>
            <ac:cxnSpMk id="9" creationId="{084133E3-C083-4843-8FD7-0FB1EC20B6B8}"/>
          </ac:cxnSpMkLst>
        </pc:cxnChg>
        <pc:cxnChg chg="add del mod">
          <ac:chgData name="Андрій Пальчик" userId="8510940c85534231" providerId="Windows Live" clId="Web-{A2107C87-031D-4C5A-B0BB-E2272340E2CA}" dt="2021-11-09T21:23:59.360" v="88"/>
          <ac:cxnSpMkLst>
            <pc:docMk/>
            <pc:sldMk cId="1943036412" sldId="1228"/>
            <ac:cxnSpMk id="12" creationId="{83E13123-117D-4456-A92F-1874999BA4BC}"/>
          </ac:cxnSpMkLst>
        </pc:cxnChg>
      </pc:sldChg>
      <pc:sldChg chg="del">
        <pc:chgData name="Андрій Пальчик" userId="8510940c85534231" providerId="Windows Live" clId="Web-{A2107C87-031D-4C5A-B0BB-E2272340E2CA}" dt="2021-11-09T21:34:23.207" v="101"/>
        <pc:sldMkLst>
          <pc:docMk/>
          <pc:sldMk cId="796952511" sldId="1229"/>
        </pc:sldMkLst>
      </pc:sldChg>
      <pc:sldChg chg="del">
        <pc:chgData name="Андрій Пальчик" userId="8510940c85534231" providerId="Windows Live" clId="Web-{A2107C87-031D-4C5A-B0BB-E2272340E2CA}" dt="2021-11-09T21:34:24.457" v="102"/>
        <pc:sldMkLst>
          <pc:docMk/>
          <pc:sldMk cId="1856492653" sldId="1230"/>
        </pc:sldMkLst>
      </pc:sldChg>
      <pc:sldChg chg="del">
        <pc:chgData name="Андрій Пальчик" userId="8510940c85534231" providerId="Windows Live" clId="Web-{A2107C87-031D-4C5A-B0BB-E2272340E2CA}" dt="2021-11-09T21:34:24.832" v="103"/>
        <pc:sldMkLst>
          <pc:docMk/>
          <pc:sldMk cId="3440774989" sldId="1231"/>
        </pc:sldMkLst>
      </pc:sldChg>
      <pc:sldChg chg="del">
        <pc:chgData name="Андрій Пальчик" userId="8510940c85534231" providerId="Windows Live" clId="Web-{A2107C87-031D-4C5A-B0BB-E2272340E2CA}" dt="2021-11-09T21:34:25.347" v="104"/>
        <pc:sldMkLst>
          <pc:docMk/>
          <pc:sldMk cId="370164559" sldId="1232"/>
        </pc:sldMkLst>
      </pc:sldChg>
      <pc:sldChg chg="del">
        <pc:chgData name="Андрій Пальчик" userId="8510940c85534231" providerId="Windows Live" clId="Web-{A2107C87-031D-4C5A-B0BB-E2272340E2CA}" dt="2021-11-09T21:34:25.957" v="105"/>
        <pc:sldMkLst>
          <pc:docMk/>
          <pc:sldMk cId="2206258584" sldId="1233"/>
        </pc:sldMkLst>
      </pc:sldChg>
      <pc:sldChg chg="del">
        <pc:chgData name="Андрій Пальчик" userId="8510940c85534231" providerId="Windows Live" clId="Web-{A2107C87-031D-4C5A-B0BB-E2272340E2CA}" dt="2021-11-09T21:34:26.316" v="106"/>
        <pc:sldMkLst>
          <pc:docMk/>
          <pc:sldMk cId="138160587" sldId="1234"/>
        </pc:sldMkLst>
      </pc:sldChg>
      <pc:sldChg chg="del">
        <pc:chgData name="Андрій Пальчик" userId="8510940c85534231" providerId="Windows Live" clId="Web-{A2107C87-031D-4C5A-B0BB-E2272340E2CA}" dt="2021-11-09T21:34:26.816" v="107"/>
        <pc:sldMkLst>
          <pc:docMk/>
          <pc:sldMk cId="1929071914" sldId="1235"/>
        </pc:sldMkLst>
      </pc:sldChg>
      <pc:sldChg chg="del">
        <pc:chgData name="Андрій Пальчик" userId="8510940c85534231" providerId="Windows Live" clId="Web-{A2107C87-031D-4C5A-B0BB-E2272340E2CA}" dt="2021-11-09T21:34:27.285" v="108"/>
        <pc:sldMkLst>
          <pc:docMk/>
          <pc:sldMk cId="1483906705" sldId="1236"/>
        </pc:sldMkLst>
      </pc:sldChg>
      <pc:sldChg chg="del">
        <pc:chgData name="Андрій Пальчик" userId="8510940c85534231" providerId="Windows Live" clId="Web-{A2107C87-031D-4C5A-B0BB-E2272340E2CA}" dt="2021-11-09T21:34:27.722" v="109"/>
        <pc:sldMkLst>
          <pc:docMk/>
          <pc:sldMk cId="1744341630" sldId="1237"/>
        </pc:sldMkLst>
      </pc:sldChg>
      <pc:sldChg chg="del">
        <pc:chgData name="Андрій Пальчик" userId="8510940c85534231" providerId="Windows Live" clId="Web-{A2107C87-031D-4C5A-B0BB-E2272340E2CA}" dt="2021-11-09T21:34:28.894" v="110"/>
        <pc:sldMkLst>
          <pc:docMk/>
          <pc:sldMk cId="2199953829" sldId="1238"/>
        </pc:sldMkLst>
      </pc:sldChg>
      <pc:sldChg chg="addSp delSp modSp">
        <pc:chgData name="Андрій Пальчик" userId="8510940c85534231" providerId="Windows Live" clId="Web-{A2107C87-031D-4C5A-B0BB-E2272340E2CA}" dt="2021-11-09T22:06:35.513" v="390" actId="20577"/>
        <pc:sldMkLst>
          <pc:docMk/>
          <pc:sldMk cId="801574221" sldId="1239"/>
        </pc:sldMkLst>
        <pc:spChg chg="add del mod">
          <ac:chgData name="Андрій Пальчик" userId="8510940c85534231" providerId="Windows Live" clId="Web-{A2107C87-031D-4C5A-B0BB-E2272340E2CA}" dt="2021-11-09T22:03:47.277" v="370"/>
          <ac:spMkLst>
            <pc:docMk/>
            <pc:sldMk cId="801574221" sldId="1239"/>
            <ac:spMk id="3" creationId="{9F4F65A3-7595-40B0-81DE-130EBCDF5072}"/>
          </ac:spMkLst>
        </pc:spChg>
        <pc:spChg chg="add del">
          <ac:chgData name="Андрій Пальчик" userId="8510940c85534231" providerId="Windows Live" clId="Web-{A2107C87-031D-4C5A-B0BB-E2272340E2CA}" dt="2021-11-09T22:03:38.277" v="368"/>
          <ac:spMkLst>
            <pc:docMk/>
            <pc:sldMk cId="801574221" sldId="1239"/>
            <ac:spMk id="4" creationId="{8DE1A092-5B8D-4025-B07F-0395B1B8209A}"/>
          </ac:spMkLst>
        </pc:spChg>
        <pc:spChg chg="add mod">
          <ac:chgData name="Андрій Пальчик" userId="8510940c85534231" providerId="Windows Live" clId="Web-{A2107C87-031D-4C5A-B0BB-E2272340E2CA}" dt="2021-11-09T22:06:35.513" v="390" actId="20577"/>
          <ac:spMkLst>
            <pc:docMk/>
            <pc:sldMk cId="801574221" sldId="1239"/>
            <ac:spMk id="8" creationId="{71FE25C4-AB11-4BBC-B815-3E998A9051E9}"/>
          </ac:spMkLst>
        </pc:spChg>
        <pc:spChg chg="mod">
          <ac:chgData name="Андрій Пальчик" userId="8510940c85534231" providerId="Windows Live" clId="Web-{A2107C87-031D-4C5A-B0BB-E2272340E2CA}" dt="2021-11-09T21:19:26.577" v="56" actId="20577"/>
          <ac:spMkLst>
            <pc:docMk/>
            <pc:sldMk cId="801574221" sldId="1239"/>
            <ac:spMk id="10" creationId="{FE6F92B3-0A64-344F-AACB-4E6E187DC37E}"/>
          </ac:spMkLst>
        </pc:spChg>
        <pc:spChg chg="del">
          <ac:chgData name="Андрій Пальчик" userId="8510940c85534231" providerId="Windows Live" clId="Web-{A2107C87-031D-4C5A-B0BB-E2272340E2CA}" dt="2021-11-09T21:20:06.296" v="61"/>
          <ac:spMkLst>
            <pc:docMk/>
            <pc:sldMk cId="801574221" sldId="1239"/>
            <ac:spMk id="11" creationId="{C4182C9D-1897-824D-B491-0F7A8B610D23}"/>
          </ac:spMkLst>
        </pc:spChg>
        <pc:spChg chg="del">
          <ac:chgData name="Андрій Пальчик" userId="8510940c85534231" providerId="Windows Live" clId="Web-{A2107C87-031D-4C5A-B0BB-E2272340E2CA}" dt="2021-11-09T21:20:06.296" v="60"/>
          <ac:spMkLst>
            <pc:docMk/>
            <pc:sldMk cId="801574221" sldId="1239"/>
            <ac:spMk id="12" creationId="{0BB31010-45BB-7746-BE81-D42559C95C3A}"/>
          </ac:spMkLst>
        </pc:spChg>
        <pc:spChg chg="del">
          <ac:chgData name="Андрій Пальчик" userId="8510940c85534231" providerId="Windows Live" clId="Web-{A2107C87-031D-4C5A-B0BB-E2272340E2CA}" dt="2021-11-09T21:20:06.296" v="59"/>
          <ac:spMkLst>
            <pc:docMk/>
            <pc:sldMk cId="801574221" sldId="1239"/>
            <ac:spMk id="13" creationId="{D89F69B0-8928-7C44-AAF4-023C48E652CF}"/>
          </ac:spMkLst>
        </pc:spChg>
        <pc:spChg chg="del">
          <ac:chgData name="Андрій Пальчик" userId="8510940c85534231" providerId="Windows Live" clId="Web-{A2107C87-031D-4C5A-B0BB-E2272340E2CA}" dt="2021-11-09T21:20:06.296" v="58"/>
          <ac:spMkLst>
            <pc:docMk/>
            <pc:sldMk cId="801574221" sldId="1239"/>
            <ac:spMk id="14" creationId="{16B6D339-815F-5140-BA2E-F4D179F7E23F}"/>
          </ac:spMkLst>
        </pc:spChg>
        <pc:spChg chg="del">
          <ac:chgData name="Андрій Пальчик" userId="8510940c85534231" providerId="Windows Live" clId="Web-{A2107C87-031D-4C5A-B0BB-E2272340E2CA}" dt="2021-11-09T21:20:06.296" v="57"/>
          <ac:spMkLst>
            <pc:docMk/>
            <pc:sldMk cId="801574221" sldId="1239"/>
            <ac:spMk id="15" creationId="{3028D1EB-7057-3649-9CA8-4717FC9099AD}"/>
          </ac:spMkLst>
        </pc:spChg>
        <pc:picChg chg="add mod">
          <ac:chgData name="Андрій Пальчик" userId="8510940c85534231" providerId="Windows Live" clId="Web-{A2107C87-031D-4C5A-B0BB-E2272340E2CA}" dt="2021-11-09T21:20:32.327" v="65" actId="1076"/>
          <ac:picMkLst>
            <pc:docMk/>
            <pc:sldMk cId="801574221" sldId="1239"/>
            <ac:picMk id="2" creationId="{155FAA9F-1C81-4144-A19E-80AD6CCAA7B2}"/>
          </ac:picMkLst>
        </pc:picChg>
      </pc:sldChg>
      <pc:sldChg chg="addSp delSp modSp add replId">
        <pc:chgData name="Андрій Пальчик" userId="8510940c85534231" providerId="Windows Live" clId="Web-{A2107C87-031D-4C5A-B0BB-E2272340E2CA}" dt="2021-11-09T22:12:03.284" v="427" actId="20577"/>
        <pc:sldMkLst>
          <pc:docMk/>
          <pc:sldMk cId="3734426865" sldId="1240"/>
        </pc:sldMkLst>
        <pc:spChg chg="mod">
          <ac:chgData name="Андрій Пальчик" userId="8510940c85534231" providerId="Windows Live" clId="Web-{A2107C87-031D-4C5A-B0BB-E2272340E2CA}" dt="2021-11-09T21:52:35.994" v="273" actId="20577"/>
          <ac:spMkLst>
            <pc:docMk/>
            <pc:sldMk cId="3734426865" sldId="1240"/>
            <ac:spMk id="4" creationId="{99B3B0FC-3F87-4318-A857-A0F462CAFFEA}"/>
          </ac:spMkLst>
        </pc:spChg>
        <pc:spChg chg="del">
          <ac:chgData name="Андрій Пальчик" userId="8510940c85534231" providerId="Windows Live" clId="Web-{A2107C87-031D-4C5A-B0BB-E2272340E2CA}" dt="2021-11-09T21:52:48.010" v="276"/>
          <ac:spMkLst>
            <pc:docMk/>
            <pc:sldMk cId="3734426865" sldId="1240"/>
            <ac:spMk id="5" creationId="{3A9FB3B7-57FB-42BB-B446-0677226703DE}"/>
          </ac:spMkLst>
        </pc:spChg>
        <pc:spChg chg="del">
          <ac:chgData name="Андрій Пальчик" userId="8510940c85534231" providerId="Windows Live" clId="Web-{A2107C87-031D-4C5A-B0BB-E2272340E2CA}" dt="2021-11-09T21:52:48.010" v="275"/>
          <ac:spMkLst>
            <pc:docMk/>
            <pc:sldMk cId="3734426865" sldId="1240"/>
            <ac:spMk id="6" creationId="{86CCEA01-F57D-41CB-89BB-D59127C3A278}"/>
          </ac:spMkLst>
        </pc:spChg>
        <pc:spChg chg="del">
          <ac:chgData name="Андрій Пальчик" userId="8510940c85534231" providerId="Windows Live" clId="Web-{A2107C87-031D-4C5A-B0BB-E2272340E2CA}" dt="2021-11-09T21:52:48.010" v="274"/>
          <ac:spMkLst>
            <pc:docMk/>
            <pc:sldMk cId="3734426865" sldId="1240"/>
            <ac:spMk id="7" creationId="{899447FB-C7CD-42DA-AEBC-3440527073AC}"/>
          </ac:spMkLst>
        </pc:spChg>
        <pc:spChg chg="add mod">
          <ac:chgData name="Андрій Пальчик" userId="8510940c85534231" providerId="Windows Live" clId="Web-{A2107C87-031D-4C5A-B0BB-E2272340E2CA}" dt="2021-11-09T22:12:03.284" v="427" actId="20577"/>
          <ac:spMkLst>
            <pc:docMk/>
            <pc:sldMk cId="3734426865" sldId="1240"/>
            <ac:spMk id="8" creationId="{D93A4EDD-4ADA-492B-961F-2623D26B2C43}"/>
          </ac:spMkLst>
        </pc:spChg>
      </pc:sldChg>
      <pc:sldChg chg="addSp delSp modSp add replId">
        <pc:chgData name="Андрій Пальчик" userId="8510940c85534231" providerId="Windows Live" clId="Web-{A2107C87-031D-4C5A-B0BB-E2272340E2CA}" dt="2021-11-09T21:46:38.664" v="211" actId="1076"/>
        <pc:sldMkLst>
          <pc:docMk/>
          <pc:sldMk cId="191705391" sldId="1241"/>
        </pc:sldMkLst>
        <pc:spChg chg="mod">
          <ac:chgData name="Андрій Пальчик" userId="8510940c85534231" providerId="Windows Live" clId="Web-{A2107C87-031D-4C5A-B0BB-E2272340E2CA}" dt="2021-11-09T21:40:52.662" v="176" actId="20577"/>
          <ac:spMkLst>
            <pc:docMk/>
            <pc:sldMk cId="191705391" sldId="1241"/>
            <ac:spMk id="4" creationId="{99B3B0FC-3F87-4318-A857-A0F462CAFFEA}"/>
          </ac:spMkLst>
        </pc:spChg>
        <pc:spChg chg="del">
          <ac:chgData name="Андрій Пальчик" userId="8510940c85534231" providerId="Windows Live" clId="Web-{A2107C87-031D-4C5A-B0BB-E2272340E2CA}" dt="2021-11-09T21:40:58.084" v="179"/>
          <ac:spMkLst>
            <pc:docMk/>
            <pc:sldMk cId="191705391" sldId="1241"/>
            <ac:spMk id="5" creationId="{3A9FB3B7-57FB-42BB-B446-0677226703DE}"/>
          </ac:spMkLst>
        </pc:spChg>
        <pc:spChg chg="del">
          <ac:chgData name="Андрій Пальчик" userId="8510940c85534231" providerId="Windows Live" clId="Web-{A2107C87-031D-4C5A-B0BB-E2272340E2CA}" dt="2021-11-09T21:40:58.084" v="178"/>
          <ac:spMkLst>
            <pc:docMk/>
            <pc:sldMk cId="191705391" sldId="1241"/>
            <ac:spMk id="6" creationId="{86CCEA01-F57D-41CB-89BB-D59127C3A278}"/>
          </ac:spMkLst>
        </pc:spChg>
        <pc:spChg chg="del">
          <ac:chgData name="Андрій Пальчик" userId="8510940c85534231" providerId="Windows Live" clId="Web-{A2107C87-031D-4C5A-B0BB-E2272340E2CA}" dt="2021-11-09T21:40:58.084" v="177"/>
          <ac:spMkLst>
            <pc:docMk/>
            <pc:sldMk cId="191705391" sldId="1241"/>
            <ac:spMk id="7" creationId="{899447FB-C7CD-42DA-AEBC-3440527073AC}"/>
          </ac:spMkLst>
        </pc:spChg>
        <pc:spChg chg="add mod">
          <ac:chgData name="Андрій Пальчик" userId="8510940c85534231" providerId="Windows Live" clId="Web-{A2107C87-031D-4C5A-B0BB-E2272340E2CA}" dt="2021-11-09T21:45:21.710" v="192" actId="1076"/>
          <ac:spMkLst>
            <pc:docMk/>
            <pc:sldMk cId="191705391" sldId="1241"/>
            <ac:spMk id="8" creationId="{0283B39C-C8FC-4E52-89E7-EFBECB8372AA}"/>
          </ac:spMkLst>
        </pc:spChg>
        <pc:spChg chg="add mod">
          <ac:chgData name="Андрій Пальчик" userId="8510940c85534231" providerId="Windows Live" clId="Web-{A2107C87-031D-4C5A-B0BB-E2272340E2CA}" dt="2021-11-09T21:46:38.664" v="211" actId="1076"/>
          <ac:spMkLst>
            <pc:docMk/>
            <pc:sldMk cId="191705391" sldId="1241"/>
            <ac:spMk id="9" creationId="{1058334D-F7EF-41B6-9186-DFB0C1855495}"/>
          </ac:spMkLst>
        </pc:spChg>
        <pc:spChg chg="add mod">
          <ac:chgData name="Андрій Пальчик" userId="8510940c85534231" providerId="Windows Live" clId="Web-{A2107C87-031D-4C5A-B0BB-E2272340E2CA}" dt="2021-11-09T21:45:21.726" v="194" actId="1076"/>
          <ac:spMkLst>
            <pc:docMk/>
            <pc:sldMk cId="191705391" sldId="1241"/>
            <ac:spMk id="10" creationId="{6C952C83-6F54-4C4E-BF90-573C0362CF31}"/>
          </ac:spMkLst>
        </pc:spChg>
        <pc:spChg chg="add mod">
          <ac:chgData name="Андрій Пальчик" userId="8510940c85534231" providerId="Windows Live" clId="Web-{A2107C87-031D-4C5A-B0BB-E2272340E2CA}" dt="2021-11-09T21:45:21.742" v="195" actId="1076"/>
          <ac:spMkLst>
            <pc:docMk/>
            <pc:sldMk cId="191705391" sldId="1241"/>
            <ac:spMk id="11" creationId="{F3478FBE-9F9F-48E9-85D3-AC4169E369C2}"/>
          </ac:spMkLst>
        </pc:spChg>
        <pc:spChg chg="add mod">
          <ac:chgData name="Андрій Пальчик" userId="8510940c85534231" providerId="Windows Live" clId="Web-{A2107C87-031D-4C5A-B0BB-E2272340E2CA}" dt="2021-11-09T21:45:21.757" v="196" actId="1076"/>
          <ac:spMkLst>
            <pc:docMk/>
            <pc:sldMk cId="191705391" sldId="1241"/>
            <ac:spMk id="12" creationId="{501D65DC-0848-4681-9CBE-BA1D290B10AD}"/>
          </ac:spMkLst>
        </pc:spChg>
        <pc:spChg chg="add mod">
          <ac:chgData name="Андрій Пальчик" userId="8510940c85534231" providerId="Windows Live" clId="Web-{A2107C87-031D-4C5A-B0BB-E2272340E2CA}" dt="2021-11-09T21:45:38.851" v="205" actId="14100"/>
          <ac:spMkLst>
            <pc:docMk/>
            <pc:sldMk cId="191705391" sldId="1241"/>
            <ac:spMk id="15" creationId="{0C9B8449-5B8E-48B0-89E8-BDE64DE7AFBD}"/>
          </ac:spMkLst>
        </pc:spChg>
        <pc:spChg chg="add mod">
          <ac:chgData name="Андрій Пальчик" userId="8510940c85534231" providerId="Windows Live" clId="Web-{A2107C87-031D-4C5A-B0BB-E2272340E2CA}" dt="2021-11-09T21:45:21.789" v="200" actId="1076"/>
          <ac:spMkLst>
            <pc:docMk/>
            <pc:sldMk cId="191705391" sldId="1241"/>
            <ac:spMk id="16" creationId="{D8FD1159-2DCF-420A-91DB-476AD111FC45}"/>
          </ac:spMkLst>
        </pc:spChg>
        <pc:spChg chg="add mod">
          <ac:chgData name="Андрій Пальчик" userId="8510940c85534231" providerId="Windows Live" clId="Web-{A2107C87-031D-4C5A-B0BB-E2272340E2CA}" dt="2021-11-09T21:45:21.789" v="201" actId="1076"/>
          <ac:spMkLst>
            <pc:docMk/>
            <pc:sldMk cId="191705391" sldId="1241"/>
            <ac:spMk id="17" creationId="{C4240C6F-9489-4238-8F56-0C1D6A425575}"/>
          </ac:spMkLst>
        </pc:spChg>
        <pc:spChg chg="add mod">
          <ac:chgData name="Андрій Пальчик" userId="8510940c85534231" providerId="Windows Live" clId="Web-{A2107C87-031D-4C5A-B0BB-E2272340E2CA}" dt="2021-11-09T21:45:21.804" v="202" actId="1076"/>
          <ac:spMkLst>
            <pc:docMk/>
            <pc:sldMk cId="191705391" sldId="1241"/>
            <ac:spMk id="18" creationId="{28F42DFC-1574-4F27-8890-23271D5CFBAB}"/>
          </ac:spMkLst>
        </pc:spChg>
        <pc:cxnChg chg="add mod">
          <ac:chgData name="Андрій Пальчик" userId="8510940c85534231" providerId="Windows Live" clId="Web-{A2107C87-031D-4C5A-B0BB-E2272340E2CA}" dt="2021-11-09T21:45:28.132" v="203" actId="14100"/>
          <ac:cxnSpMkLst>
            <pc:docMk/>
            <pc:sldMk cId="191705391" sldId="1241"/>
            <ac:cxnSpMk id="13" creationId="{04185F5D-AD6F-4ED1-B85D-E1F05F6B9D0A}"/>
          </ac:cxnSpMkLst>
        </pc:cxnChg>
        <pc:cxnChg chg="add mod">
          <ac:chgData name="Андрій Пальчик" userId="8510940c85534231" providerId="Windows Live" clId="Web-{A2107C87-031D-4C5A-B0BB-E2272340E2CA}" dt="2021-11-09T21:45:32.023" v="204" actId="14100"/>
          <ac:cxnSpMkLst>
            <pc:docMk/>
            <pc:sldMk cId="191705391" sldId="1241"/>
            <ac:cxnSpMk id="14" creationId="{0E0C7C73-5A62-49B6-A493-A90081AFC8E5}"/>
          </ac:cxnSpMkLst>
        </pc:cxnChg>
      </pc:sldChg>
      <pc:sldChg chg="addSp delSp modSp add replId">
        <pc:chgData name="Андрій Пальчик" userId="8510940c85534231" providerId="Windows Live" clId="Web-{A2107C87-031D-4C5A-B0BB-E2272340E2CA}" dt="2021-11-09T22:11:36.049" v="423" actId="20577"/>
        <pc:sldMkLst>
          <pc:docMk/>
          <pc:sldMk cId="3225086712" sldId="1242"/>
        </pc:sldMkLst>
        <pc:spChg chg="mod">
          <ac:chgData name="Андрій Пальчик" userId="8510940c85534231" providerId="Windows Live" clId="Web-{A2107C87-031D-4C5A-B0BB-E2272340E2CA}" dt="2021-11-09T22:11:36.049" v="423" actId="20577"/>
          <ac:spMkLst>
            <pc:docMk/>
            <pc:sldMk cId="3225086712" sldId="1242"/>
            <ac:spMk id="4" creationId="{99B3B0FC-3F87-4318-A857-A0F462CAFFEA}"/>
          </ac:spMkLst>
        </pc:spChg>
        <pc:spChg chg="del">
          <ac:chgData name="Андрій Пальчик" userId="8510940c85534231" providerId="Windows Live" clId="Web-{A2107C87-031D-4C5A-B0BB-E2272340E2CA}" dt="2021-11-09T21:38:54.489" v="154"/>
          <ac:spMkLst>
            <pc:docMk/>
            <pc:sldMk cId="3225086712" sldId="1242"/>
            <ac:spMk id="5" creationId="{3A9FB3B7-57FB-42BB-B446-0677226703DE}"/>
          </ac:spMkLst>
        </pc:spChg>
        <pc:spChg chg="del">
          <ac:chgData name="Андрій Пальчик" userId="8510940c85534231" providerId="Windows Live" clId="Web-{A2107C87-031D-4C5A-B0BB-E2272340E2CA}" dt="2021-11-09T21:38:54.489" v="153"/>
          <ac:spMkLst>
            <pc:docMk/>
            <pc:sldMk cId="3225086712" sldId="1242"/>
            <ac:spMk id="6" creationId="{86CCEA01-F57D-41CB-89BB-D59127C3A278}"/>
          </ac:spMkLst>
        </pc:spChg>
        <pc:spChg chg="del">
          <ac:chgData name="Андрій Пальчик" userId="8510940c85534231" providerId="Windows Live" clId="Web-{A2107C87-031D-4C5A-B0BB-E2272340E2CA}" dt="2021-11-09T21:38:54.489" v="152"/>
          <ac:spMkLst>
            <pc:docMk/>
            <pc:sldMk cId="3225086712" sldId="1242"/>
            <ac:spMk id="7" creationId="{899447FB-C7CD-42DA-AEBC-3440527073AC}"/>
          </ac:spMkLst>
        </pc:spChg>
        <pc:spChg chg="add mod">
          <ac:chgData name="Андрій Пальчик" userId="8510940c85534231" providerId="Windows Live" clId="Web-{A2107C87-031D-4C5A-B0BB-E2272340E2CA}" dt="2021-11-09T21:39:18.693" v="157" actId="1076"/>
          <ac:spMkLst>
            <pc:docMk/>
            <pc:sldMk cId="3225086712" sldId="1242"/>
            <ac:spMk id="8" creationId="{2B76F1FF-C499-4293-B86B-EEEAFA30B234}"/>
          </ac:spMkLst>
        </pc:spChg>
      </pc:sldChg>
      <pc:sldChg chg="addSp delSp modSp add replId">
        <pc:chgData name="Андрій Пальчик" userId="8510940c85534231" providerId="Windows Live" clId="Web-{A2107C87-031D-4C5A-B0BB-E2272340E2CA}" dt="2021-11-09T21:51:43.916" v="270" actId="1076"/>
        <pc:sldMkLst>
          <pc:docMk/>
          <pc:sldMk cId="4231480281" sldId="1243"/>
        </pc:sldMkLst>
        <pc:spChg chg="mod">
          <ac:chgData name="Андрій Пальчик" userId="8510940c85534231" providerId="Windows Live" clId="Web-{A2107C87-031D-4C5A-B0BB-E2272340E2CA}" dt="2021-11-09T21:49:26.852" v="228" actId="20577"/>
          <ac:spMkLst>
            <pc:docMk/>
            <pc:sldMk cId="4231480281" sldId="1243"/>
            <ac:spMk id="4" creationId="{99B3B0FC-3F87-4318-A857-A0F462CAFFEA}"/>
          </ac:spMkLst>
        </pc:spChg>
        <pc:spChg chg="del">
          <ac:chgData name="Андрій Пальчик" userId="8510940c85534231" providerId="Windows Live" clId="Web-{A2107C87-031D-4C5A-B0BB-E2272340E2CA}" dt="2021-11-09T21:49:31.696" v="231"/>
          <ac:spMkLst>
            <pc:docMk/>
            <pc:sldMk cId="4231480281" sldId="1243"/>
            <ac:spMk id="5" creationId="{3A9FB3B7-57FB-42BB-B446-0677226703DE}"/>
          </ac:spMkLst>
        </pc:spChg>
        <pc:spChg chg="del">
          <ac:chgData name="Андрій Пальчик" userId="8510940c85534231" providerId="Windows Live" clId="Web-{A2107C87-031D-4C5A-B0BB-E2272340E2CA}" dt="2021-11-09T21:49:31.696" v="230"/>
          <ac:spMkLst>
            <pc:docMk/>
            <pc:sldMk cId="4231480281" sldId="1243"/>
            <ac:spMk id="6" creationId="{86CCEA01-F57D-41CB-89BB-D59127C3A278}"/>
          </ac:spMkLst>
        </pc:spChg>
        <pc:spChg chg="del">
          <ac:chgData name="Андрій Пальчик" userId="8510940c85534231" providerId="Windows Live" clId="Web-{A2107C87-031D-4C5A-B0BB-E2272340E2CA}" dt="2021-11-09T21:49:31.696" v="229"/>
          <ac:spMkLst>
            <pc:docMk/>
            <pc:sldMk cId="4231480281" sldId="1243"/>
            <ac:spMk id="7" creationId="{899447FB-C7CD-42DA-AEBC-3440527073AC}"/>
          </ac:spMkLst>
        </pc:spChg>
        <pc:spChg chg="add mod">
          <ac:chgData name="Андрій Пальчик" userId="8510940c85534231" providerId="Windows Live" clId="Web-{A2107C87-031D-4C5A-B0BB-E2272340E2CA}" dt="2021-11-09T21:50:00.743" v="233" actId="1076"/>
          <ac:spMkLst>
            <pc:docMk/>
            <pc:sldMk cId="4231480281" sldId="1243"/>
            <ac:spMk id="8" creationId="{D44143EB-6877-4C0D-92E0-2EA883F94CC1}"/>
          </ac:spMkLst>
        </pc:spChg>
        <pc:spChg chg="add mod">
          <ac:chgData name="Андрій Пальчик" userId="8510940c85534231" providerId="Windows Live" clId="Web-{A2107C87-031D-4C5A-B0BB-E2272340E2CA}" dt="2021-11-09T21:50:00.774" v="236" actId="1076"/>
          <ac:spMkLst>
            <pc:docMk/>
            <pc:sldMk cId="4231480281" sldId="1243"/>
            <ac:spMk id="11" creationId="{7A2F21BA-3DB8-4265-87B2-19141B3CE310}"/>
          </ac:spMkLst>
        </pc:spChg>
        <pc:spChg chg="add mod">
          <ac:chgData name="Андрій Пальчик" userId="8510940c85534231" providerId="Windows Live" clId="Web-{A2107C87-031D-4C5A-B0BB-E2272340E2CA}" dt="2021-11-09T21:50:00.790" v="237" actId="1076"/>
          <ac:spMkLst>
            <pc:docMk/>
            <pc:sldMk cId="4231480281" sldId="1243"/>
            <ac:spMk id="12" creationId="{C424BAF7-F969-4E56-B7B4-D08DC5345DA3}"/>
          </ac:spMkLst>
        </pc:spChg>
        <pc:spChg chg="add mod">
          <ac:chgData name="Андрій Пальчик" userId="8510940c85534231" providerId="Windows Live" clId="Web-{A2107C87-031D-4C5A-B0BB-E2272340E2CA}" dt="2021-11-09T21:50:00.806" v="238" actId="1076"/>
          <ac:spMkLst>
            <pc:docMk/>
            <pc:sldMk cId="4231480281" sldId="1243"/>
            <ac:spMk id="13" creationId="{663D55F3-910C-4862-92D4-2D6E02970C83}"/>
          </ac:spMkLst>
        </pc:spChg>
        <pc:spChg chg="add mod">
          <ac:chgData name="Андрій Пальчик" userId="8510940c85534231" providerId="Windows Live" clId="Web-{A2107C87-031D-4C5A-B0BB-E2272340E2CA}" dt="2021-11-09T21:50:00.821" v="240" actId="1076"/>
          <ac:spMkLst>
            <pc:docMk/>
            <pc:sldMk cId="4231480281" sldId="1243"/>
            <ac:spMk id="15" creationId="{DB3DF94A-B2F5-4976-937C-CB4316AB97D5}"/>
          </ac:spMkLst>
        </pc:spChg>
        <pc:spChg chg="add mod">
          <ac:chgData name="Андрій Пальчик" userId="8510940c85534231" providerId="Windows Live" clId="Web-{A2107C87-031D-4C5A-B0BB-E2272340E2CA}" dt="2021-11-09T21:50:00.868" v="244" actId="1076"/>
          <ac:spMkLst>
            <pc:docMk/>
            <pc:sldMk cId="4231480281" sldId="1243"/>
            <ac:spMk id="19" creationId="{5B8B757B-B77A-4100-BF6F-CE5803B34822}"/>
          </ac:spMkLst>
        </pc:spChg>
        <pc:spChg chg="add mod">
          <ac:chgData name="Андрій Пальчик" userId="8510940c85534231" providerId="Windows Live" clId="Web-{A2107C87-031D-4C5A-B0BB-E2272340E2CA}" dt="2021-11-09T21:50:00.884" v="245" actId="1076"/>
          <ac:spMkLst>
            <pc:docMk/>
            <pc:sldMk cId="4231480281" sldId="1243"/>
            <ac:spMk id="20" creationId="{60ECA61D-F69A-4350-9432-6FA929DCA0FF}"/>
          </ac:spMkLst>
        </pc:spChg>
        <pc:spChg chg="add mod">
          <ac:chgData name="Андрій Пальчик" userId="8510940c85534231" providerId="Windows Live" clId="Web-{A2107C87-031D-4C5A-B0BB-E2272340E2CA}" dt="2021-11-09T21:50:00.899" v="246" actId="1076"/>
          <ac:spMkLst>
            <pc:docMk/>
            <pc:sldMk cId="4231480281" sldId="1243"/>
            <ac:spMk id="21" creationId="{7085AE34-8A3A-4852-8F88-339DAC3D8D5E}"/>
          </ac:spMkLst>
        </pc:spChg>
        <pc:spChg chg="add mod">
          <ac:chgData name="Андрій Пальчик" userId="8510940c85534231" providerId="Windows Live" clId="Web-{A2107C87-031D-4C5A-B0BB-E2272340E2CA}" dt="2021-11-09T21:50:00.915" v="248" actId="1076"/>
          <ac:spMkLst>
            <pc:docMk/>
            <pc:sldMk cId="4231480281" sldId="1243"/>
            <ac:spMk id="23" creationId="{12F703EA-31AE-4D0C-A7B1-3CE43A19DC71}"/>
          </ac:spMkLst>
        </pc:spChg>
        <pc:spChg chg="add mod">
          <ac:chgData name="Андрій Пальчик" userId="8510940c85534231" providerId="Windows Live" clId="Web-{A2107C87-031D-4C5A-B0BB-E2272340E2CA}" dt="2021-11-09T21:50:00.946" v="251" actId="1076"/>
          <ac:spMkLst>
            <pc:docMk/>
            <pc:sldMk cId="4231480281" sldId="1243"/>
            <ac:spMk id="26" creationId="{6053A66D-690D-41D4-9CAA-C43F2C471D9F}"/>
          </ac:spMkLst>
        </pc:spChg>
        <pc:spChg chg="add mod">
          <ac:chgData name="Андрій Пальчик" userId="8510940c85534231" providerId="Windows Live" clId="Web-{A2107C87-031D-4C5A-B0BB-E2272340E2CA}" dt="2021-11-09T21:50:00.946" v="252" actId="1076"/>
          <ac:spMkLst>
            <pc:docMk/>
            <pc:sldMk cId="4231480281" sldId="1243"/>
            <ac:spMk id="27" creationId="{4480F7E9-5B16-4114-AE0F-251745E00D72}"/>
          </ac:spMkLst>
        </pc:spChg>
        <pc:spChg chg="add mod">
          <ac:chgData name="Андрій Пальчик" userId="8510940c85534231" providerId="Windows Live" clId="Web-{A2107C87-031D-4C5A-B0BB-E2272340E2CA}" dt="2021-11-09T21:51:43.916" v="270" actId="1076"/>
          <ac:spMkLst>
            <pc:docMk/>
            <pc:sldMk cId="4231480281" sldId="1243"/>
            <ac:spMk id="29" creationId="{C23F408C-E6F8-4BF7-BAA9-894A01D87F17}"/>
          </ac:spMkLst>
        </pc:spChg>
        <pc:cxnChg chg="add mod">
          <ac:chgData name="Андрій Пальчик" userId="8510940c85534231" providerId="Windows Live" clId="Web-{A2107C87-031D-4C5A-B0BB-E2272340E2CA}" dt="2021-11-09T21:50:28.931" v="257" actId="14100"/>
          <ac:cxnSpMkLst>
            <pc:docMk/>
            <pc:sldMk cId="4231480281" sldId="1243"/>
            <ac:cxnSpMk id="9" creationId="{8071294B-054B-4EFA-A810-F7A0F671CA03}"/>
          </ac:cxnSpMkLst>
        </pc:cxnChg>
        <pc:cxnChg chg="add mod">
          <ac:chgData name="Андрій Пальчик" userId="8510940c85534231" providerId="Windows Live" clId="Web-{A2107C87-031D-4C5A-B0BB-E2272340E2CA}" dt="2021-11-09T21:50:40.853" v="259" actId="1076"/>
          <ac:cxnSpMkLst>
            <pc:docMk/>
            <pc:sldMk cId="4231480281" sldId="1243"/>
            <ac:cxnSpMk id="10" creationId="{517AA108-09B8-43DF-9538-9423055245B2}"/>
          </ac:cxnSpMkLst>
        </pc:cxnChg>
        <pc:cxnChg chg="add mod">
          <ac:chgData name="Андрій Пальчик" userId="8510940c85534231" providerId="Windows Live" clId="Web-{A2107C87-031D-4C5A-B0BB-E2272340E2CA}" dt="2021-11-09T21:50:55.447" v="261" actId="14100"/>
          <ac:cxnSpMkLst>
            <pc:docMk/>
            <pc:sldMk cId="4231480281" sldId="1243"/>
            <ac:cxnSpMk id="14" creationId="{DBC0F847-BEF6-4BEF-A83A-2FA960C97F3E}"/>
          </ac:cxnSpMkLst>
        </pc:cxnChg>
        <pc:cxnChg chg="add mod">
          <ac:chgData name="Андрій Пальчик" userId="8510940c85534231" providerId="Windows Live" clId="Web-{A2107C87-031D-4C5A-B0BB-E2272340E2CA}" dt="2021-11-09T21:51:14.759" v="266" actId="14100"/>
          <ac:cxnSpMkLst>
            <pc:docMk/>
            <pc:sldMk cId="4231480281" sldId="1243"/>
            <ac:cxnSpMk id="16" creationId="{3FE2EE56-4250-4814-A3D5-B0A7BCFD8B35}"/>
          </ac:cxnSpMkLst>
        </pc:cxnChg>
        <pc:cxnChg chg="add mod">
          <ac:chgData name="Андрій Пальчик" userId="8510940c85534231" providerId="Windows Live" clId="Web-{A2107C87-031D-4C5A-B0BB-E2272340E2CA}" dt="2021-11-09T21:50:00.837" v="242" actId="1076"/>
          <ac:cxnSpMkLst>
            <pc:docMk/>
            <pc:sldMk cId="4231480281" sldId="1243"/>
            <ac:cxnSpMk id="17" creationId="{979BA5E5-843B-4AE2-AEF2-097A84304107}"/>
          </ac:cxnSpMkLst>
        </pc:cxnChg>
        <pc:cxnChg chg="add mod">
          <ac:chgData name="Андрій Пальчик" userId="8510940c85534231" providerId="Windows Live" clId="Web-{A2107C87-031D-4C5A-B0BB-E2272340E2CA}" dt="2021-11-09T21:50:00.853" v="243" actId="1076"/>
          <ac:cxnSpMkLst>
            <pc:docMk/>
            <pc:sldMk cId="4231480281" sldId="1243"/>
            <ac:cxnSpMk id="18" creationId="{CFEEAAFE-54D9-45D2-A6EC-33ECD70D7378}"/>
          </ac:cxnSpMkLst>
        </pc:cxnChg>
        <pc:cxnChg chg="add mod">
          <ac:chgData name="Андрій Пальчик" userId="8510940c85534231" providerId="Windows Live" clId="Web-{A2107C87-031D-4C5A-B0BB-E2272340E2CA}" dt="2021-11-09T21:51:02.650" v="263" actId="14100"/>
          <ac:cxnSpMkLst>
            <pc:docMk/>
            <pc:sldMk cId="4231480281" sldId="1243"/>
            <ac:cxnSpMk id="22" creationId="{AD3F3829-6EC7-47EA-8829-1FDD19C548CA}"/>
          </ac:cxnSpMkLst>
        </pc:cxnChg>
        <pc:cxnChg chg="add mod">
          <ac:chgData name="Андрій Пальчик" userId="8510940c85534231" providerId="Windows Live" clId="Web-{A2107C87-031D-4C5A-B0BB-E2272340E2CA}" dt="2021-11-09T21:51:09.025" v="265" actId="14100"/>
          <ac:cxnSpMkLst>
            <pc:docMk/>
            <pc:sldMk cId="4231480281" sldId="1243"/>
            <ac:cxnSpMk id="24" creationId="{A8BADB4F-9E55-4855-98D2-0537F2F3C5A9}"/>
          </ac:cxnSpMkLst>
        </pc:cxnChg>
        <pc:cxnChg chg="add mod">
          <ac:chgData name="Андрій Пальчик" userId="8510940c85534231" providerId="Windows Live" clId="Web-{A2107C87-031D-4C5A-B0BB-E2272340E2CA}" dt="2021-11-09T21:51:35.103" v="269" actId="14100"/>
          <ac:cxnSpMkLst>
            <pc:docMk/>
            <pc:sldMk cId="4231480281" sldId="1243"/>
            <ac:cxnSpMk id="25" creationId="{FCBEB93B-5A2B-4563-BE9A-4017063CEF49}"/>
          </ac:cxnSpMkLst>
        </pc:cxnChg>
        <pc:cxnChg chg="add mod">
          <ac:chgData name="Андрій Пальчик" userId="8510940c85534231" providerId="Windows Live" clId="Web-{A2107C87-031D-4C5A-B0BB-E2272340E2CA}" dt="2021-11-09T21:51:26.462" v="268" actId="14100"/>
          <ac:cxnSpMkLst>
            <pc:docMk/>
            <pc:sldMk cId="4231480281" sldId="1243"/>
            <ac:cxnSpMk id="28" creationId="{00974B5C-D150-4BDA-9A48-436F6B3A6887}"/>
          </ac:cxnSpMkLst>
        </pc:cxnChg>
      </pc:sldChg>
      <pc:sldChg chg="addSp delSp modSp add replId">
        <pc:chgData name="Андрій Пальчик" userId="8510940c85534231" providerId="Windows Live" clId="Web-{A2107C87-031D-4C5A-B0BB-E2272340E2CA}" dt="2021-11-09T21:49:06.884" v="227" actId="1076"/>
        <pc:sldMkLst>
          <pc:docMk/>
          <pc:sldMk cId="1001216644" sldId="1244"/>
        </pc:sldMkLst>
        <pc:spChg chg="mod">
          <ac:chgData name="Андрій Пальчик" userId="8510940c85534231" providerId="Windows Live" clId="Web-{A2107C87-031D-4C5A-B0BB-E2272340E2CA}" dt="2021-11-09T21:47:25.133" v="213" actId="20577"/>
          <ac:spMkLst>
            <pc:docMk/>
            <pc:sldMk cId="1001216644" sldId="1244"/>
            <ac:spMk id="4" creationId="{99B3B0FC-3F87-4318-A857-A0F462CAFFEA}"/>
          </ac:spMkLst>
        </pc:spChg>
        <pc:spChg chg="del">
          <ac:chgData name="Андрій Пальчик" userId="8510940c85534231" providerId="Windows Live" clId="Web-{A2107C87-031D-4C5A-B0BB-E2272340E2CA}" dt="2021-11-09T21:47:29.602" v="216"/>
          <ac:spMkLst>
            <pc:docMk/>
            <pc:sldMk cId="1001216644" sldId="1244"/>
            <ac:spMk id="5" creationId="{3A9FB3B7-57FB-42BB-B446-0677226703DE}"/>
          </ac:spMkLst>
        </pc:spChg>
        <pc:spChg chg="del">
          <ac:chgData name="Андрій Пальчик" userId="8510940c85534231" providerId="Windows Live" clId="Web-{A2107C87-031D-4C5A-B0BB-E2272340E2CA}" dt="2021-11-09T21:47:29.602" v="215"/>
          <ac:spMkLst>
            <pc:docMk/>
            <pc:sldMk cId="1001216644" sldId="1244"/>
            <ac:spMk id="6" creationId="{86CCEA01-F57D-41CB-89BB-D59127C3A278}"/>
          </ac:spMkLst>
        </pc:spChg>
        <pc:spChg chg="del">
          <ac:chgData name="Андрій Пальчик" userId="8510940c85534231" providerId="Windows Live" clId="Web-{A2107C87-031D-4C5A-B0BB-E2272340E2CA}" dt="2021-11-09T21:47:29.602" v="214"/>
          <ac:spMkLst>
            <pc:docMk/>
            <pc:sldMk cId="1001216644" sldId="1244"/>
            <ac:spMk id="7" creationId="{899447FB-C7CD-42DA-AEBC-3440527073AC}"/>
          </ac:spMkLst>
        </pc:spChg>
        <pc:spChg chg="add mod">
          <ac:chgData name="Андрій Пальчик" userId="8510940c85534231" providerId="Windows Live" clId="Web-{A2107C87-031D-4C5A-B0BB-E2272340E2CA}" dt="2021-11-09T21:48:58.305" v="226" actId="1076"/>
          <ac:spMkLst>
            <pc:docMk/>
            <pc:sldMk cId="1001216644" sldId="1244"/>
            <ac:spMk id="8" creationId="{E2A21D3A-9F26-47BE-9937-5B063E44473C}"/>
          </ac:spMkLst>
        </pc:spChg>
        <pc:spChg chg="add mod">
          <ac:chgData name="Андрій Пальчик" userId="8510940c85534231" providerId="Windows Live" clId="Web-{A2107C87-031D-4C5A-B0BB-E2272340E2CA}" dt="2021-11-09T21:49:06.884" v="227" actId="1076"/>
          <ac:spMkLst>
            <pc:docMk/>
            <pc:sldMk cId="1001216644" sldId="1244"/>
            <ac:spMk id="9" creationId="{046B9063-6F1C-4EFC-9454-36F64BF2AFBB}"/>
          </ac:spMkLst>
        </pc:spChg>
      </pc:sldChg>
      <pc:sldChg chg="addSp delSp modSp add replId">
        <pc:chgData name="Андрій Пальчик" userId="8510940c85534231" providerId="Windows Live" clId="Web-{A2107C87-031D-4C5A-B0BB-E2272340E2CA}" dt="2021-11-09T21:56:07.288" v="295" actId="1076"/>
        <pc:sldMkLst>
          <pc:docMk/>
          <pc:sldMk cId="2590375742" sldId="1245"/>
        </pc:sldMkLst>
        <pc:spChg chg="mod">
          <ac:chgData name="Андрій Пальчик" userId="8510940c85534231" providerId="Windows Live" clId="Web-{A2107C87-031D-4C5A-B0BB-E2272340E2CA}" dt="2021-11-09T21:55:10.174" v="287" actId="20577"/>
          <ac:spMkLst>
            <pc:docMk/>
            <pc:sldMk cId="2590375742" sldId="1245"/>
            <ac:spMk id="4" creationId="{99B3B0FC-3F87-4318-A857-A0F462CAFFEA}"/>
          </ac:spMkLst>
        </pc:spChg>
        <pc:spChg chg="del">
          <ac:chgData name="Андрій Пальчик" userId="8510940c85534231" providerId="Windows Live" clId="Web-{A2107C87-031D-4C5A-B0BB-E2272340E2CA}" dt="2021-11-09T21:55:13.408" v="290"/>
          <ac:spMkLst>
            <pc:docMk/>
            <pc:sldMk cId="2590375742" sldId="1245"/>
            <ac:spMk id="5" creationId="{3A9FB3B7-57FB-42BB-B446-0677226703DE}"/>
          </ac:spMkLst>
        </pc:spChg>
        <pc:spChg chg="del">
          <ac:chgData name="Андрій Пальчик" userId="8510940c85534231" providerId="Windows Live" clId="Web-{A2107C87-031D-4C5A-B0BB-E2272340E2CA}" dt="2021-11-09T21:55:13.408" v="289"/>
          <ac:spMkLst>
            <pc:docMk/>
            <pc:sldMk cId="2590375742" sldId="1245"/>
            <ac:spMk id="6" creationId="{86CCEA01-F57D-41CB-89BB-D59127C3A278}"/>
          </ac:spMkLst>
        </pc:spChg>
        <pc:spChg chg="del">
          <ac:chgData name="Андрій Пальчик" userId="8510940c85534231" providerId="Windows Live" clId="Web-{A2107C87-031D-4C5A-B0BB-E2272340E2CA}" dt="2021-11-09T21:55:13.408" v="288"/>
          <ac:spMkLst>
            <pc:docMk/>
            <pc:sldMk cId="2590375742" sldId="1245"/>
            <ac:spMk id="7" creationId="{899447FB-C7CD-42DA-AEBC-3440527073AC}"/>
          </ac:spMkLst>
        </pc:spChg>
        <pc:spChg chg="add mod">
          <ac:chgData name="Андрій Пальчик" userId="8510940c85534231" providerId="Windows Live" clId="Web-{A2107C87-031D-4C5A-B0BB-E2272340E2CA}" dt="2021-11-09T21:55:43.159" v="292" actId="1076"/>
          <ac:spMkLst>
            <pc:docMk/>
            <pc:sldMk cId="2590375742" sldId="1245"/>
            <ac:spMk id="8" creationId="{844A7318-9745-428B-BE6D-F0C3617E35FF}"/>
          </ac:spMkLst>
        </pc:spChg>
        <pc:picChg chg="add mod">
          <ac:chgData name="Андрій Пальчик" userId="8510940c85534231" providerId="Windows Live" clId="Web-{A2107C87-031D-4C5A-B0BB-E2272340E2CA}" dt="2021-11-09T21:56:07.288" v="295" actId="1076"/>
          <ac:picMkLst>
            <pc:docMk/>
            <pc:sldMk cId="2590375742" sldId="1245"/>
            <ac:picMk id="9" creationId="{F1EB68CE-96B7-4B50-9407-F7346F3FF58C}"/>
          </ac:picMkLst>
        </pc:picChg>
      </pc:sldChg>
      <pc:sldChg chg="addSp delSp modSp add ord replId">
        <pc:chgData name="Андрій Пальчик" userId="8510940c85534231" providerId="Windows Live" clId="Web-{A2107C87-031D-4C5A-B0BB-E2272340E2CA}" dt="2021-11-09T22:07:55.185" v="397" actId="1076"/>
        <pc:sldMkLst>
          <pc:docMk/>
          <pc:sldMk cId="2476429612" sldId="1246"/>
        </pc:sldMkLst>
        <pc:spChg chg="mod">
          <ac:chgData name="Андрій Пальчик" userId="8510940c85534231" providerId="Windows Live" clId="Web-{A2107C87-031D-4C5A-B0BB-E2272340E2CA}" dt="2021-11-09T22:02:38.105" v="363" actId="20577"/>
          <ac:spMkLst>
            <pc:docMk/>
            <pc:sldMk cId="2476429612" sldId="1246"/>
            <ac:spMk id="4" creationId="{99B3B0FC-3F87-4318-A857-A0F462CAFFEA}"/>
          </ac:spMkLst>
        </pc:spChg>
        <pc:spChg chg="del">
          <ac:chgData name="Андрій Пальчик" userId="8510940c85534231" providerId="Windows Live" clId="Web-{A2107C87-031D-4C5A-B0BB-E2272340E2CA}" dt="2021-11-09T22:02:13.949" v="353"/>
          <ac:spMkLst>
            <pc:docMk/>
            <pc:sldMk cId="2476429612" sldId="1246"/>
            <ac:spMk id="5" creationId="{3A9FB3B7-57FB-42BB-B446-0677226703DE}"/>
          </ac:spMkLst>
        </pc:spChg>
        <pc:spChg chg="del">
          <ac:chgData name="Андрій Пальчик" userId="8510940c85534231" providerId="Windows Live" clId="Web-{A2107C87-031D-4C5A-B0BB-E2272340E2CA}" dt="2021-11-09T22:02:13.949" v="352"/>
          <ac:spMkLst>
            <pc:docMk/>
            <pc:sldMk cId="2476429612" sldId="1246"/>
            <ac:spMk id="6" creationId="{86CCEA01-F57D-41CB-89BB-D59127C3A278}"/>
          </ac:spMkLst>
        </pc:spChg>
        <pc:spChg chg="del">
          <ac:chgData name="Андрій Пальчик" userId="8510940c85534231" providerId="Windows Live" clId="Web-{A2107C87-031D-4C5A-B0BB-E2272340E2CA}" dt="2021-11-09T22:02:13.949" v="351"/>
          <ac:spMkLst>
            <pc:docMk/>
            <pc:sldMk cId="2476429612" sldId="1246"/>
            <ac:spMk id="7" creationId="{899447FB-C7CD-42DA-AEBC-3440527073AC}"/>
          </ac:spMkLst>
        </pc:spChg>
        <pc:picChg chg="add mod">
          <ac:chgData name="Андрій Пальчик" userId="8510940c85534231" providerId="Windows Live" clId="Web-{A2107C87-031D-4C5A-B0BB-E2272340E2CA}" dt="2021-11-09T22:07:55.185" v="397" actId="1076"/>
          <ac:picMkLst>
            <pc:docMk/>
            <pc:sldMk cId="2476429612" sldId="1246"/>
            <ac:picMk id="2" creationId="{3D81278E-79AD-4557-94BF-E07B7613AF49}"/>
          </ac:picMkLst>
        </pc:picChg>
      </pc:sldChg>
      <pc:sldChg chg="addSp delSp modSp add replId">
        <pc:chgData name="Андрій Пальчик" userId="8510940c85534231" providerId="Windows Live" clId="Web-{A2107C87-031D-4C5A-B0BB-E2272340E2CA}" dt="2021-11-09T22:01:31.448" v="349" actId="1076"/>
        <pc:sldMkLst>
          <pc:docMk/>
          <pc:sldMk cId="792253123" sldId="1247"/>
        </pc:sldMkLst>
        <pc:spChg chg="mod">
          <ac:chgData name="Андрій Пальчик" userId="8510940c85534231" providerId="Windows Live" clId="Web-{A2107C87-031D-4C5A-B0BB-E2272340E2CA}" dt="2021-11-09T21:59:15.601" v="327" actId="20577"/>
          <ac:spMkLst>
            <pc:docMk/>
            <pc:sldMk cId="792253123" sldId="1247"/>
            <ac:spMk id="4" creationId="{99B3B0FC-3F87-4318-A857-A0F462CAFFEA}"/>
          </ac:spMkLst>
        </pc:spChg>
        <pc:spChg chg="del">
          <ac:chgData name="Андрій Пальчик" userId="8510940c85534231" providerId="Windows Live" clId="Web-{A2107C87-031D-4C5A-B0BB-E2272340E2CA}" dt="2021-11-09T21:58:34.382" v="323"/>
          <ac:spMkLst>
            <pc:docMk/>
            <pc:sldMk cId="792253123" sldId="1247"/>
            <ac:spMk id="5" creationId="{3A9FB3B7-57FB-42BB-B446-0677226703DE}"/>
          </ac:spMkLst>
        </pc:spChg>
        <pc:spChg chg="del">
          <ac:chgData name="Андрій Пальчик" userId="8510940c85534231" providerId="Windows Live" clId="Web-{A2107C87-031D-4C5A-B0BB-E2272340E2CA}" dt="2021-11-09T21:58:34.382" v="322"/>
          <ac:spMkLst>
            <pc:docMk/>
            <pc:sldMk cId="792253123" sldId="1247"/>
            <ac:spMk id="6" creationId="{86CCEA01-F57D-41CB-89BB-D59127C3A278}"/>
          </ac:spMkLst>
        </pc:spChg>
        <pc:spChg chg="del">
          <ac:chgData name="Андрій Пальчик" userId="8510940c85534231" providerId="Windows Live" clId="Web-{A2107C87-031D-4C5A-B0BB-E2272340E2CA}" dt="2021-11-09T21:58:34.382" v="321"/>
          <ac:spMkLst>
            <pc:docMk/>
            <pc:sldMk cId="792253123" sldId="1247"/>
            <ac:spMk id="7" creationId="{899447FB-C7CD-42DA-AEBC-3440527073AC}"/>
          </ac:spMkLst>
        </pc:spChg>
        <pc:spChg chg="add mod">
          <ac:chgData name="Андрій Пальчик" userId="8510940c85534231" providerId="Windows Live" clId="Web-{A2107C87-031D-4C5A-B0BB-E2272340E2CA}" dt="2021-11-09T22:01:19.276" v="346" actId="20577"/>
          <ac:spMkLst>
            <pc:docMk/>
            <pc:sldMk cId="792253123" sldId="1247"/>
            <ac:spMk id="8" creationId="{3D82F664-5DEF-42B1-AFF1-B0831DF04A41}"/>
          </ac:spMkLst>
        </pc:spChg>
        <pc:picChg chg="add del mod">
          <ac:chgData name="Андрій Пальчик" userId="8510940c85534231" providerId="Windows Live" clId="Web-{A2107C87-031D-4C5A-B0BB-E2272340E2CA}" dt="2021-11-09T21:58:43.179" v="325"/>
          <ac:picMkLst>
            <pc:docMk/>
            <pc:sldMk cId="792253123" sldId="1247"/>
            <ac:picMk id="2" creationId="{FC75DA75-D0E3-4017-A3FB-8D84120A289C}"/>
          </ac:picMkLst>
        </pc:picChg>
        <pc:picChg chg="add mod">
          <ac:chgData name="Андрій Пальчик" userId="8510940c85534231" providerId="Windows Live" clId="Web-{A2107C87-031D-4C5A-B0BB-E2272340E2CA}" dt="2021-11-09T22:01:29.511" v="348" actId="1076"/>
          <ac:picMkLst>
            <pc:docMk/>
            <pc:sldMk cId="792253123" sldId="1247"/>
            <ac:picMk id="3" creationId="{A1A350BE-FAC6-4C7D-BA7D-CBF26970B489}"/>
          </ac:picMkLst>
        </pc:picChg>
        <pc:picChg chg="add mod">
          <ac:chgData name="Андрій Пальчик" userId="8510940c85534231" providerId="Windows Live" clId="Web-{A2107C87-031D-4C5A-B0BB-E2272340E2CA}" dt="2021-11-09T22:01:31.448" v="349" actId="1076"/>
          <ac:picMkLst>
            <pc:docMk/>
            <pc:sldMk cId="792253123" sldId="1247"/>
            <ac:picMk id="9" creationId="{D0B70855-3ED8-46D6-8EC8-874B71F950B5}"/>
          </ac:picMkLst>
        </pc:picChg>
      </pc:sldChg>
      <pc:sldChg chg="addSp delSp modSp add replId">
        <pc:chgData name="Андрій Пальчик" userId="8510940c85534231" providerId="Windows Live" clId="Web-{A2107C87-031D-4C5A-B0BB-E2272340E2CA}" dt="2021-11-09T22:11:52.940" v="425" actId="20577"/>
        <pc:sldMkLst>
          <pc:docMk/>
          <pc:sldMk cId="4154821243" sldId="1248"/>
        </pc:sldMkLst>
        <pc:spChg chg="mod">
          <ac:chgData name="Андрій Пальчик" userId="8510940c85534231" providerId="Windows Live" clId="Web-{A2107C87-031D-4C5A-B0BB-E2272340E2CA}" dt="2021-11-09T22:11:52.940" v="425" actId="20577"/>
          <ac:spMkLst>
            <pc:docMk/>
            <pc:sldMk cId="4154821243" sldId="1248"/>
            <ac:spMk id="4" creationId="{99B3B0FC-3F87-4318-A857-A0F462CAFFEA}"/>
          </ac:spMkLst>
        </pc:spChg>
        <pc:spChg chg="del">
          <ac:chgData name="Андрій Пальчик" userId="8510940c85534231" providerId="Windows Live" clId="Web-{A2107C87-031D-4C5A-B0BB-E2272340E2CA}" dt="2021-11-09T21:56:39.663" v="300"/>
          <ac:spMkLst>
            <pc:docMk/>
            <pc:sldMk cId="4154821243" sldId="1248"/>
            <ac:spMk id="5" creationId="{3A9FB3B7-57FB-42BB-B446-0677226703DE}"/>
          </ac:spMkLst>
        </pc:spChg>
        <pc:spChg chg="del">
          <ac:chgData name="Андрій Пальчик" userId="8510940c85534231" providerId="Windows Live" clId="Web-{A2107C87-031D-4C5A-B0BB-E2272340E2CA}" dt="2021-11-09T21:56:39.663" v="299"/>
          <ac:spMkLst>
            <pc:docMk/>
            <pc:sldMk cId="4154821243" sldId="1248"/>
            <ac:spMk id="6" creationId="{86CCEA01-F57D-41CB-89BB-D59127C3A278}"/>
          </ac:spMkLst>
        </pc:spChg>
        <pc:spChg chg="del">
          <ac:chgData name="Андрій Пальчик" userId="8510940c85534231" providerId="Windows Live" clId="Web-{A2107C87-031D-4C5A-B0BB-E2272340E2CA}" dt="2021-11-09T21:56:39.663" v="298"/>
          <ac:spMkLst>
            <pc:docMk/>
            <pc:sldMk cId="4154821243" sldId="1248"/>
            <ac:spMk id="7" creationId="{899447FB-C7CD-42DA-AEBC-3440527073AC}"/>
          </ac:spMkLst>
        </pc:spChg>
        <pc:spChg chg="add mod">
          <ac:chgData name="Андрій Пальчик" userId="8510940c85534231" providerId="Windows Live" clId="Web-{A2107C87-031D-4C5A-B0BB-E2272340E2CA}" dt="2021-11-09T21:57:58.070" v="319" actId="20577"/>
          <ac:spMkLst>
            <pc:docMk/>
            <pc:sldMk cId="4154821243" sldId="1248"/>
            <ac:spMk id="8" creationId="{FC91A8DB-D990-418D-9F01-F6D8F6016DA1}"/>
          </ac:spMkLst>
        </pc:spChg>
      </pc:sld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09/11/2021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hyperlink" Target="http://www.content-networking.com/" TargetMode="Externa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a:xfrm>
            <a:off x="1151965" y="5242672"/>
            <a:ext cx="3467100" cy="295275"/>
          </a:xfrm>
        </p:spPr>
        <p:txBody>
          <a:bodyPr lIns="0" tIns="45720" rIns="91440" bIns="45720" anchor="t"/>
          <a:lstStyle/>
          <a:p>
            <a:r>
              <a:rPr lang="uk-UA" dirty="0" err="1">
                <a:latin typeface="Open Sans"/>
                <a:ea typeface="Open Sans"/>
                <a:cs typeface="Open Sans"/>
              </a:rPr>
              <a:t>Andrii</a:t>
            </a:r>
            <a:r>
              <a:rPr lang="uk-UA" dirty="0">
                <a:latin typeface="Open Sans"/>
                <a:ea typeface="Open Sans"/>
                <a:cs typeface="Open Sans"/>
              </a:rPr>
              <a:t> </a:t>
            </a:r>
            <a:r>
              <a:rPr lang="uk-UA" dirty="0" err="1">
                <a:latin typeface="Open Sans"/>
                <a:ea typeface="Open Sans"/>
                <a:cs typeface="Open Sans"/>
              </a:rPr>
              <a:t>Palchik</a:t>
            </a:r>
            <a:r>
              <a:rPr lang="uk-UA" dirty="0">
                <a:latin typeface="Open Sans"/>
                <a:ea typeface="Open Sans"/>
                <a:cs typeface="Open Sans"/>
              </a:rPr>
              <a:t> </a:t>
            </a:r>
            <a:endParaRPr lang="uk-UA"/>
          </a:p>
          <a:p>
            <a:r>
              <a:rPr lang="uk-UA" dirty="0" err="1">
                <a:latin typeface="Open Sans"/>
                <a:ea typeface="Open Sans"/>
                <a:cs typeface="Open Sans"/>
              </a:rPr>
              <a:t>November</a:t>
            </a:r>
            <a:r>
              <a:rPr lang="uk-UA" dirty="0">
                <a:latin typeface="Open Sans"/>
                <a:ea typeface="Open Sans"/>
                <a:cs typeface="Open Sans"/>
              </a:rPr>
              <a:t> 2021</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1037787" y="1582387"/>
            <a:ext cx="8159442" cy="2756529"/>
          </a:xfrm>
          <a:prstGeom prst="rect">
            <a:avLst/>
          </a:prstGeom>
        </p:spPr>
        <p:txBody>
          <a:bodyPr lIns="91440" tIns="45720" rIns="91440" bIns="45720" anchor="t">
            <a:noAutofit/>
          </a:bodyPr>
          <a:lstStyle/>
          <a:p>
            <a:r>
              <a:rPr lang="en-US" sz="7200" cap="small" dirty="0">
                <a:latin typeface="Proxima Nova Black"/>
              </a:rPr>
              <a:t>Web applications architecture</a:t>
            </a:r>
            <a:endParaRPr lang="uk-UA" dirty="0"/>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p:txBody>
          <a:bodyPr lIns="0" tIns="45720" rIns="91440" bIns="45720" anchor="t"/>
          <a:lstStyle/>
          <a:p>
            <a:r>
              <a:rPr lang="en-US" dirty="0"/>
              <a:t>Cookies</a:t>
            </a:r>
            <a:endParaRPr lang="uk-UA" dirty="0"/>
          </a:p>
          <a:p>
            <a:endParaRPr lang="uk-UA" dirty="0"/>
          </a:p>
        </p:txBody>
      </p:sp>
      <p:sp>
        <p:nvSpPr>
          <p:cNvPr id="8" name="Content Placeholder 2">
            <a:extLst>
              <a:ext uri="{FF2B5EF4-FFF2-40B4-BE49-F238E27FC236}">
                <a16:creationId xmlns:a16="http://schemas.microsoft.com/office/drawing/2014/main" id="{D44143EB-6877-4C0D-92E0-2EA883F94CC1}"/>
              </a:ext>
            </a:extLst>
          </p:cNvPr>
          <p:cNvSpPr>
            <a:spLocks noGrp="1"/>
          </p:cNvSpPr>
          <p:nvPr/>
        </p:nvSpPr>
        <p:spPr>
          <a:xfrm>
            <a:off x="636494" y="1501588"/>
            <a:ext cx="8229600" cy="1643063"/>
          </a:xfrm>
          <a:prstGeom prst="rect">
            <a:avLst/>
          </a:prstGeom>
        </p:spPr>
        <p:txBody>
          <a:bodyPr vert="horz" lIns="91440" tIns="45720" rIns="91440" bIns="45720" rtlCol="0">
            <a:normAutofit lnSpcReduction="10000"/>
          </a:bodyPr>
          <a:lstStyle>
            <a:lvl1pPr marL="228600" indent="-228600" algn="l" defTabSz="914400" rtl="0" eaLnBrk="1" latinLnBrk="0" hangingPunct="1">
              <a:spcBef>
                <a:spcPct val="20000"/>
              </a:spcBef>
              <a:buClr>
                <a:srgbClr val="017EB8"/>
              </a:buClr>
              <a:buFont typeface="Wingdings" panose="05000000000000000000" pitchFamily="2" charset="2"/>
              <a:buChar char="§"/>
              <a:defRPr sz="2400" kern="1200" baseline="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1800" kern="120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1800" kern="1200" baseline="0">
                <a:solidFill>
                  <a:srgbClr val="017EB8"/>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baseline="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defRPr/>
            </a:pPr>
            <a:r>
              <a:rPr lang="en-US" dirty="0"/>
              <a:t>HTTP is stateless protocol </a:t>
            </a:r>
          </a:p>
          <a:p>
            <a:pPr eaLnBrk="1" fontAlgn="auto" hangingPunct="1">
              <a:spcAft>
                <a:spcPts val="0"/>
              </a:spcAft>
              <a:defRPr/>
            </a:pPr>
            <a:r>
              <a:rPr lang="en-US" dirty="0"/>
              <a:t>Cookies manage state maintenance by shifting the burden to client</a:t>
            </a:r>
          </a:p>
          <a:p>
            <a:pPr eaLnBrk="1" fontAlgn="auto" hangingPunct="1">
              <a:spcAft>
                <a:spcPts val="0"/>
              </a:spcAft>
              <a:defRPr/>
            </a:pPr>
            <a:r>
              <a:rPr lang="en-US" dirty="0"/>
              <a:t>Cookies are transmitted in clear text (security issue)</a:t>
            </a:r>
          </a:p>
          <a:p>
            <a:pPr eaLnBrk="1" fontAlgn="auto" hangingPunct="1">
              <a:spcAft>
                <a:spcPts val="0"/>
              </a:spcAft>
              <a:defRPr/>
            </a:pPr>
            <a:endParaRPr lang="en-IN" dirty="0"/>
          </a:p>
        </p:txBody>
      </p:sp>
      <p:cxnSp>
        <p:nvCxnSpPr>
          <p:cNvPr id="9" name="Straight Connector 6">
            <a:extLst>
              <a:ext uri="{FF2B5EF4-FFF2-40B4-BE49-F238E27FC236}">
                <a16:creationId xmlns:a16="http://schemas.microsoft.com/office/drawing/2014/main" id="{8071294B-054B-4EFA-A810-F7A0F671CA03}"/>
              </a:ext>
            </a:extLst>
          </p:cNvPr>
          <p:cNvCxnSpPr/>
          <p:nvPr/>
        </p:nvCxnSpPr>
        <p:spPr>
          <a:xfrm flipH="1">
            <a:off x="2227264" y="3598116"/>
            <a:ext cx="28480" cy="29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8">
            <a:extLst>
              <a:ext uri="{FF2B5EF4-FFF2-40B4-BE49-F238E27FC236}">
                <a16:creationId xmlns:a16="http://schemas.microsoft.com/office/drawing/2014/main" id="{517AA108-09B8-43DF-9538-9423055245B2}"/>
              </a:ext>
            </a:extLst>
          </p:cNvPr>
          <p:cNvCxnSpPr/>
          <p:nvPr/>
        </p:nvCxnSpPr>
        <p:spPr>
          <a:xfrm>
            <a:off x="7106397" y="3529386"/>
            <a:ext cx="7377" cy="297207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9">
            <a:extLst>
              <a:ext uri="{FF2B5EF4-FFF2-40B4-BE49-F238E27FC236}">
                <a16:creationId xmlns:a16="http://schemas.microsoft.com/office/drawing/2014/main" id="{7A2F21BA-3DB8-4265-87B2-19141B3CE310}"/>
              </a:ext>
            </a:extLst>
          </p:cNvPr>
          <p:cNvSpPr txBox="1">
            <a:spLocks noChangeArrowheads="1"/>
          </p:cNvSpPr>
          <p:nvPr/>
        </p:nvSpPr>
        <p:spPr bwMode="auto">
          <a:xfrm>
            <a:off x="1755682" y="3231963"/>
            <a:ext cx="1214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en-US" dirty="0">
                <a:latin typeface="Calibri" panose="020F0502020204030204" pitchFamily="34" charset="0"/>
              </a:rPr>
              <a:t>Client</a:t>
            </a:r>
            <a:endParaRPr lang="en-IN" altLang="en-US" dirty="0">
              <a:latin typeface="Calibri" panose="020F0502020204030204" pitchFamily="34" charset="0"/>
            </a:endParaRPr>
          </a:p>
        </p:txBody>
      </p:sp>
      <p:sp>
        <p:nvSpPr>
          <p:cNvPr id="12" name="TextBox 11">
            <a:extLst>
              <a:ext uri="{FF2B5EF4-FFF2-40B4-BE49-F238E27FC236}">
                <a16:creationId xmlns:a16="http://schemas.microsoft.com/office/drawing/2014/main" id="{C424BAF7-F969-4E56-B7B4-D08DC5345DA3}"/>
              </a:ext>
            </a:extLst>
          </p:cNvPr>
          <p:cNvSpPr txBox="1">
            <a:spLocks noChangeArrowheads="1"/>
          </p:cNvSpPr>
          <p:nvPr/>
        </p:nvSpPr>
        <p:spPr bwMode="auto">
          <a:xfrm>
            <a:off x="6432457" y="3160526"/>
            <a:ext cx="1214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en-US" dirty="0">
                <a:latin typeface="Calibri" panose="020F0502020204030204" pitchFamily="34" charset="0"/>
              </a:rPr>
              <a:t>Server</a:t>
            </a:r>
            <a:endParaRPr lang="en-IN" altLang="en-US" dirty="0">
              <a:latin typeface="Calibri" panose="020F0502020204030204" pitchFamily="34" charset="0"/>
            </a:endParaRPr>
          </a:p>
        </p:txBody>
      </p:sp>
      <p:sp>
        <p:nvSpPr>
          <p:cNvPr id="13" name="TextBox 6">
            <a:extLst>
              <a:ext uri="{FF2B5EF4-FFF2-40B4-BE49-F238E27FC236}">
                <a16:creationId xmlns:a16="http://schemas.microsoft.com/office/drawing/2014/main" id="{663D55F3-910C-4862-92D4-2D6E02970C83}"/>
              </a:ext>
            </a:extLst>
          </p:cNvPr>
          <p:cNvSpPr txBox="1"/>
          <p:nvPr/>
        </p:nvSpPr>
        <p:spPr>
          <a:xfrm flipH="1">
            <a:off x="3112994" y="3732026"/>
            <a:ext cx="3060700" cy="306387"/>
          </a:xfrm>
          <a:prstGeom prst="rect">
            <a:avLst/>
          </a:prstGeom>
          <a:noFill/>
          <a:ln>
            <a:solidFill>
              <a:schemeClr val="accent1">
                <a:shade val="50000"/>
              </a:schemeClr>
            </a:solidFill>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400" dirty="0">
                <a:latin typeface="+mn-lt"/>
                <a:cs typeface="+mn-cs"/>
              </a:rPr>
              <a:t>Usual HTTP Request</a:t>
            </a:r>
            <a:endParaRPr lang="en-IN" sz="1400" dirty="0">
              <a:latin typeface="+mn-lt"/>
              <a:cs typeface="+mn-cs"/>
            </a:endParaRPr>
          </a:p>
        </p:txBody>
      </p:sp>
      <p:cxnSp>
        <p:nvCxnSpPr>
          <p:cNvPr id="14" name="Straight Connector 27">
            <a:extLst>
              <a:ext uri="{FF2B5EF4-FFF2-40B4-BE49-F238E27FC236}">
                <a16:creationId xmlns:a16="http://schemas.microsoft.com/office/drawing/2014/main" id="{DBC0F847-BEF6-4BEF-A83A-2FA960C97F3E}"/>
              </a:ext>
            </a:extLst>
          </p:cNvPr>
          <p:cNvCxnSpPr/>
          <p:nvPr/>
        </p:nvCxnSpPr>
        <p:spPr>
          <a:xfrm>
            <a:off x="6184807" y="3876583"/>
            <a:ext cx="920003" cy="728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8">
            <a:extLst>
              <a:ext uri="{FF2B5EF4-FFF2-40B4-BE49-F238E27FC236}">
                <a16:creationId xmlns:a16="http://schemas.microsoft.com/office/drawing/2014/main" id="{DB3DF94A-B2F5-4976-937C-CB4316AB97D5}"/>
              </a:ext>
            </a:extLst>
          </p:cNvPr>
          <p:cNvSpPr txBox="1"/>
          <p:nvPr/>
        </p:nvSpPr>
        <p:spPr>
          <a:xfrm flipH="1">
            <a:off x="3112994" y="4303526"/>
            <a:ext cx="3132138" cy="522287"/>
          </a:xfrm>
          <a:prstGeom prst="rect">
            <a:avLst/>
          </a:prstGeom>
          <a:noFill/>
          <a:ln>
            <a:solidFill>
              <a:schemeClr val="accent1">
                <a:shade val="50000"/>
              </a:schemeClr>
            </a:solidFill>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400" dirty="0">
                <a:latin typeface="+mn-lt"/>
                <a:cs typeface="+mn-cs"/>
              </a:rPr>
              <a:t>Usual HTTP Response, including header line Set-cookie: &lt;cookie&gt;</a:t>
            </a:r>
            <a:endParaRPr lang="en-IN" sz="1400" dirty="0">
              <a:latin typeface="+mn-lt"/>
              <a:cs typeface="+mn-cs"/>
            </a:endParaRPr>
          </a:p>
        </p:txBody>
      </p:sp>
      <p:cxnSp>
        <p:nvCxnSpPr>
          <p:cNvPr id="16" name="Straight Connector 30">
            <a:extLst>
              <a:ext uri="{FF2B5EF4-FFF2-40B4-BE49-F238E27FC236}">
                <a16:creationId xmlns:a16="http://schemas.microsoft.com/office/drawing/2014/main" id="{3FE2EE56-4250-4814-A3D5-B0A7BCFD8B35}"/>
              </a:ext>
            </a:extLst>
          </p:cNvPr>
          <p:cNvCxnSpPr/>
          <p:nvPr/>
        </p:nvCxnSpPr>
        <p:spPr>
          <a:xfrm flipV="1">
            <a:off x="6256244" y="4464330"/>
            <a:ext cx="857250" cy="10646"/>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35">
            <a:extLst>
              <a:ext uri="{FF2B5EF4-FFF2-40B4-BE49-F238E27FC236}">
                <a16:creationId xmlns:a16="http://schemas.microsoft.com/office/drawing/2014/main" id="{979BA5E5-843B-4AE2-AEF2-097A84304107}"/>
              </a:ext>
            </a:extLst>
          </p:cNvPr>
          <p:cNvCxnSpPr>
            <a:cxnSpLocks/>
          </p:cNvCxnSpPr>
          <p:nvPr/>
        </p:nvCxnSpPr>
        <p:spPr>
          <a:xfrm>
            <a:off x="2255744" y="3874901"/>
            <a:ext cx="857250"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37">
            <a:extLst>
              <a:ext uri="{FF2B5EF4-FFF2-40B4-BE49-F238E27FC236}">
                <a16:creationId xmlns:a16="http://schemas.microsoft.com/office/drawing/2014/main" id="{CFEEAAFE-54D9-45D2-A6EC-33ECD70D7378}"/>
              </a:ext>
            </a:extLst>
          </p:cNvPr>
          <p:cNvCxnSpPr/>
          <p:nvPr/>
        </p:nvCxnSpPr>
        <p:spPr>
          <a:xfrm>
            <a:off x="2255744" y="4578163"/>
            <a:ext cx="857250" cy="11113"/>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sp>
        <p:nvSpPr>
          <p:cNvPr id="19" name="Left Brace 38">
            <a:extLst>
              <a:ext uri="{FF2B5EF4-FFF2-40B4-BE49-F238E27FC236}">
                <a16:creationId xmlns:a16="http://schemas.microsoft.com/office/drawing/2014/main" id="{5B8B757B-B77A-4100-BF6F-CE5803B34822}"/>
              </a:ext>
            </a:extLst>
          </p:cNvPr>
          <p:cNvSpPr/>
          <p:nvPr/>
        </p:nvSpPr>
        <p:spPr>
          <a:xfrm>
            <a:off x="1827119" y="3803463"/>
            <a:ext cx="71438" cy="78581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endParaRPr lang="en-IN"/>
          </a:p>
        </p:txBody>
      </p:sp>
      <p:sp>
        <p:nvSpPr>
          <p:cNvPr id="20" name="TextBox 40">
            <a:extLst>
              <a:ext uri="{FF2B5EF4-FFF2-40B4-BE49-F238E27FC236}">
                <a16:creationId xmlns:a16="http://schemas.microsoft.com/office/drawing/2014/main" id="{60ECA61D-F69A-4350-9432-6FA929DCA0FF}"/>
              </a:ext>
            </a:extLst>
          </p:cNvPr>
          <p:cNvSpPr txBox="1">
            <a:spLocks noChangeArrowheads="1"/>
          </p:cNvSpPr>
          <p:nvPr/>
        </p:nvSpPr>
        <p:spPr bwMode="auto">
          <a:xfrm>
            <a:off x="826994" y="4017776"/>
            <a:ext cx="9286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sz="1400">
                <a:latin typeface="Calibri" panose="020F0502020204030204" pitchFamily="34" charset="0"/>
              </a:rPr>
              <a:t>1</a:t>
            </a:r>
            <a:r>
              <a:rPr lang="en-US" altLang="en-US" sz="1400" baseline="30000">
                <a:latin typeface="Calibri" panose="020F0502020204030204" pitchFamily="34" charset="0"/>
              </a:rPr>
              <a:t>st</a:t>
            </a:r>
            <a:r>
              <a:rPr lang="en-US" altLang="en-US" sz="1400">
                <a:latin typeface="Calibri" panose="020F0502020204030204" pitchFamily="34" charset="0"/>
              </a:rPr>
              <a:t> client request</a:t>
            </a:r>
            <a:endParaRPr lang="en-IN" altLang="en-US" sz="1400">
              <a:latin typeface="Calibri" panose="020F0502020204030204" pitchFamily="34" charset="0"/>
            </a:endParaRPr>
          </a:p>
        </p:txBody>
      </p:sp>
      <p:sp>
        <p:nvSpPr>
          <p:cNvPr id="21" name="TextBox 14">
            <a:extLst>
              <a:ext uri="{FF2B5EF4-FFF2-40B4-BE49-F238E27FC236}">
                <a16:creationId xmlns:a16="http://schemas.microsoft.com/office/drawing/2014/main" id="{7085AE34-8A3A-4852-8F88-339DAC3D8D5E}"/>
              </a:ext>
            </a:extLst>
          </p:cNvPr>
          <p:cNvSpPr txBox="1"/>
          <p:nvPr/>
        </p:nvSpPr>
        <p:spPr>
          <a:xfrm flipH="1">
            <a:off x="3184432" y="5136963"/>
            <a:ext cx="3060700" cy="523875"/>
          </a:xfrm>
          <a:prstGeom prst="rect">
            <a:avLst/>
          </a:prstGeom>
          <a:noFill/>
          <a:ln>
            <a:solidFill>
              <a:schemeClr val="accent1">
                <a:shade val="50000"/>
              </a:schemeClr>
            </a:solidFill>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400" dirty="0">
                <a:latin typeface="+mn-lt"/>
                <a:cs typeface="+mn-cs"/>
              </a:rPr>
              <a:t>Usual HTTP Request, including header line Set-cookie: &lt;cookie&gt;</a:t>
            </a:r>
            <a:endParaRPr lang="en-IN" sz="1400" dirty="0">
              <a:latin typeface="+mn-lt"/>
              <a:cs typeface="+mn-cs"/>
            </a:endParaRPr>
          </a:p>
        </p:txBody>
      </p:sp>
      <p:cxnSp>
        <p:nvCxnSpPr>
          <p:cNvPr id="22" name="Straight Connector 42">
            <a:extLst>
              <a:ext uri="{FF2B5EF4-FFF2-40B4-BE49-F238E27FC236}">
                <a16:creationId xmlns:a16="http://schemas.microsoft.com/office/drawing/2014/main" id="{AD3F3829-6EC7-47EA-8829-1FDD19C548CA}"/>
              </a:ext>
            </a:extLst>
          </p:cNvPr>
          <p:cNvCxnSpPr/>
          <p:nvPr/>
        </p:nvCxnSpPr>
        <p:spPr>
          <a:xfrm>
            <a:off x="6256244" y="5310001"/>
            <a:ext cx="866214" cy="3258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16">
            <a:extLst>
              <a:ext uri="{FF2B5EF4-FFF2-40B4-BE49-F238E27FC236}">
                <a16:creationId xmlns:a16="http://schemas.microsoft.com/office/drawing/2014/main" id="{12F703EA-31AE-4D0C-A7B1-3CE43A19DC71}"/>
              </a:ext>
            </a:extLst>
          </p:cNvPr>
          <p:cNvSpPr txBox="1"/>
          <p:nvPr/>
        </p:nvSpPr>
        <p:spPr>
          <a:xfrm flipH="1">
            <a:off x="3146332" y="5946588"/>
            <a:ext cx="3132137" cy="306388"/>
          </a:xfrm>
          <a:prstGeom prst="rect">
            <a:avLst/>
          </a:prstGeom>
          <a:noFill/>
          <a:ln>
            <a:solidFill>
              <a:schemeClr val="accent1">
                <a:shade val="50000"/>
              </a:schemeClr>
            </a:solidFill>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1400" dirty="0">
                <a:latin typeface="+mn-lt"/>
                <a:cs typeface="+mn-cs"/>
              </a:rPr>
              <a:t>Usual HTTP Response</a:t>
            </a:r>
            <a:endParaRPr lang="en-IN" sz="1400" dirty="0">
              <a:latin typeface="+mn-lt"/>
              <a:cs typeface="+mn-cs"/>
            </a:endParaRPr>
          </a:p>
        </p:txBody>
      </p:sp>
      <p:cxnSp>
        <p:nvCxnSpPr>
          <p:cNvPr id="24" name="Straight Connector 44">
            <a:extLst>
              <a:ext uri="{FF2B5EF4-FFF2-40B4-BE49-F238E27FC236}">
                <a16:creationId xmlns:a16="http://schemas.microsoft.com/office/drawing/2014/main" id="{A8BADB4F-9E55-4855-98D2-0537F2F3C5A9}"/>
              </a:ext>
            </a:extLst>
          </p:cNvPr>
          <p:cNvCxnSpPr/>
          <p:nvPr/>
        </p:nvCxnSpPr>
        <p:spPr>
          <a:xfrm>
            <a:off x="6258858" y="6087781"/>
            <a:ext cx="857251" cy="7285"/>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46">
            <a:extLst>
              <a:ext uri="{FF2B5EF4-FFF2-40B4-BE49-F238E27FC236}">
                <a16:creationId xmlns:a16="http://schemas.microsoft.com/office/drawing/2014/main" id="{FCBEB93B-5A2B-4563-BE9A-4017063CEF49}"/>
              </a:ext>
            </a:extLst>
          </p:cNvPr>
          <p:cNvCxnSpPr/>
          <p:nvPr/>
        </p:nvCxnSpPr>
        <p:spPr>
          <a:xfrm flipV="1">
            <a:off x="2244259" y="6070508"/>
            <a:ext cx="902073" cy="1578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sp>
        <p:nvSpPr>
          <p:cNvPr id="26" name="Left Brace 47">
            <a:extLst>
              <a:ext uri="{FF2B5EF4-FFF2-40B4-BE49-F238E27FC236}">
                <a16:creationId xmlns:a16="http://schemas.microsoft.com/office/drawing/2014/main" id="{6053A66D-690D-41D4-9CAA-C43F2C471D9F}"/>
              </a:ext>
            </a:extLst>
          </p:cNvPr>
          <p:cNvSpPr/>
          <p:nvPr/>
        </p:nvSpPr>
        <p:spPr>
          <a:xfrm>
            <a:off x="1898557" y="5324288"/>
            <a:ext cx="71437" cy="78581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endParaRPr lang="en-IN"/>
          </a:p>
        </p:txBody>
      </p:sp>
      <p:sp>
        <p:nvSpPr>
          <p:cNvPr id="27" name="TextBox 48">
            <a:extLst>
              <a:ext uri="{FF2B5EF4-FFF2-40B4-BE49-F238E27FC236}">
                <a16:creationId xmlns:a16="http://schemas.microsoft.com/office/drawing/2014/main" id="{4480F7E9-5B16-4114-AE0F-251745E00D72}"/>
              </a:ext>
            </a:extLst>
          </p:cNvPr>
          <p:cNvSpPr txBox="1">
            <a:spLocks noChangeArrowheads="1"/>
          </p:cNvSpPr>
          <p:nvPr/>
        </p:nvSpPr>
        <p:spPr bwMode="auto">
          <a:xfrm>
            <a:off x="898432" y="5538601"/>
            <a:ext cx="928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sz="1400">
                <a:latin typeface="Calibri" panose="020F0502020204030204" pitchFamily="34" charset="0"/>
              </a:rPr>
              <a:t>2nd client request</a:t>
            </a:r>
            <a:endParaRPr lang="en-IN" altLang="en-US" sz="1400">
              <a:latin typeface="Calibri" panose="020F0502020204030204" pitchFamily="34" charset="0"/>
            </a:endParaRPr>
          </a:p>
        </p:txBody>
      </p:sp>
      <p:cxnSp>
        <p:nvCxnSpPr>
          <p:cNvPr id="28" name="Straight Connector 49">
            <a:extLst>
              <a:ext uri="{FF2B5EF4-FFF2-40B4-BE49-F238E27FC236}">
                <a16:creationId xmlns:a16="http://schemas.microsoft.com/office/drawing/2014/main" id="{00974B5C-D150-4BDA-9A48-436F6B3A6887}"/>
              </a:ext>
            </a:extLst>
          </p:cNvPr>
          <p:cNvCxnSpPr/>
          <p:nvPr/>
        </p:nvCxnSpPr>
        <p:spPr>
          <a:xfrm>
            <a:off x="2246780" y="5375088"/>
            <a:ext cx="911037" cy="9525"/>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50">
            <a:extLst>
              <a:ext uri="{FF2B5EF4-FFF2-40B4-BE49-F238E27FC236}">
                <a16:creationId xmlns:a16="http://schemas.microsoft.com/office/drawing/2014/main" id="{C23F408C-E6F8-4BF7-BAA9-894A01D87F17}"/>
              </a:ext>
            </a:extLst>
          </p:cNvPr>
          <p:cNvSpPr txBox="1">
            <a:spLocks noChangeArrowheads="1"/>
          </p:cNvSpPr>
          <p:nvPr/>
        </p:nvSpPr>
        <p:spPr bwMode="auto">
          <a:xfrm>
            <a:off x="7646894" y="4279526"/>
            <a:ext cx="14287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sz="1400" dirty="0">
                <a:latin typeface="Calibri" panose="020F0502020204030204" pitchFamily="34" charset="0"/>
              </a:rPr>
              <a:t>Client does not interpret the cookie string </a:t>
            </a:r>
          </a:p>
          <a:p>
            <a:pPr eaLnBrk="1" hangingPunct="1"/>
            <a:r>
              <a:rPr lang="en-US" altLang="en-US" sz="1400" dirty="0">
                <a:latin typeface="Calibri" panose="020F0502020204030204" pitchFamily="34" charset="0"/>
              </a:rPr>
              <a:t>Server is presented with the previously returned state information </a:t>
            </a:r>
            <a:endParaRPr lang="en-IN" altLang="en-US" sz="1400" dirty="0">
              <a:latin typeface="Calibri" panose="020F0502020204030204" pitchFamily="34" charset="0"/>
            </a:endParaRPr>
          </a:p>
        </p:txBody>
      </p:sp>
    </p:spTree>
    <p:extLst>
      <p:ext uri="{BB962C8B-B14F-4D97-AF65-F5344CB8AC3E}">
        <p14:creationId xmlns:p14="http://schemas.microsoft.com/office/powerpoint/2010/main" val="4231480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p:txBody>
          <a:bodyPr lIns="0" tIns="45720" rIns="91440" bIns="45720" anchor="t"/>
          <a:lstStyle/>
          <a:p>
            <a:r>
              <a:rPr lang="en-US" dirty="0"/>
              <a:t>Web-Server</a:t>
            </a:r>
            <a:endParaRPr lang="uk-UA" dirty="0"/>
          </a:p>
        </p:txBody>
      </p:sp>
      <p:sp>
        <p:nvSpPr>
          <p:cNvPr id="8" name="Content Placeholder 1">
            <a:extLst>
              <a:ext uri="{FF2B5EF4-FFF2-40B4-BE49-F238E27FC236}">
                <a16:creationId xmlns:a16="http://schemas.microsoft.com/office/drawing/2014/main" id="{D93A4EDD-4ADA-492B-961F-2623D26B2C43}"/>
              </a:ext>
            </a:extLst>
          </p:cNvPr>
          <p:cNvSpPr>
            <a:spLocks noGrp="1"/>
          </p:cNvSpPr>
          <p:nvPr/>
        </p:nvSpPr>
        <p:spPr>
          <a:xfrm>
            <a:off x="564776" y="1653988"/>
            <a:ext cx="8229600" cy="4525963"/>
          </a:xfrm>
          <a:prstGeom prst="rect">
            <a:avLst/>
          </a:prstGeom>
        </p:spPr>
        <p:txBody>
          <a:bodyPr vert="horz" lIns="91440" tIns="45720" rIns="91440" bIns="45720" rtlCol="0" anchor="t">
            <a:normAutofit/>
          </a:bodyPr>
          <a:lstStyle>
            <a:lvl1pPr marL="228600" indent="-228600" algn="l" defTabSz="914400" rtl="0" eaLnBrk="1" latinLnBrk="0" hangingPunct="1">
              <a:spcBef>
                <a:spcPct val="20000"/>
              </a:spcBef>
              <a:buClr>
                <a:srgbClr val="017EB8"/>
              </a:buClr>
              <a:buFont typeface="Wingdings" panose="05000000000000000000" pitchFamily="2" charset="2"/>
              <a:buChar char="§"/>
              <a:defRPr sz="32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a:solidFill>
                  <a:srgbClr val="017EB8"/>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Web Server can mean one of two things:</a:t>
            </a:r>
          </a:p>
          <a:p>
            <a:pPr lvl="1"/>
            <a:r>
              <a:rPr lang="en-US" sz="2400" dirty="0">
                <a:solidFill>
                  <a:schemeClr val="tx1"/>
                </a:solidFill>
                <a:latin typeface="Segoe UI"/>
                <a:cs typeface="Segoe UI"/>
              </a:rPr>
              <a:t>A </a:t>
            </a:r>
            <a:r>
              <a:rPr lang="en-US" sz="2400" u="sng" dirty="0">
                <a:solidFill>
                  <a:srgbClr val="FFC000"/>
                </a:solidFill>
                <a:latin typeface="Segoe UI"/>
                <a:cs typeface="Segoe UI"/>
              </a:rPr>
              <a:t>computer program</a:t>
            </a:r>
            <a:r>
              <a:rPr lang="en-US" sz="2400" dirty="0">
                <a:solidFill>
                  <a:srgbClr val="FFC000"/>
                </a:solidFill>
                <a:latin typeface="Segoe UI"/>
                <a:cs typeface="Segoe UI"/>
              </a:rPr>
              <a:t> </a:t>
            </a:r>
            <a:r>
              <a:rPr lang="en-US" sz="2400" dirty="0">
                <a:solidFill>
                  <a:schemeClr val="tx1"/>
                </a:solidFill>
                <a:latin typeface="Segoe UI"/>
                <a:cs typeface="Segoe UI"/>
              </a:rPr>
              <a:t>that is responsible for accepting HTTP requests from clients, and serving them HTTP responses along with optional data contents, which usually are web pages such as HTML documents and linked objects.</a:t>
            </a:r>
          </a:p>
          <a:p>
            <a:pPr lvl="1"/>
            <a:r>
              <a:rPr lang="en-US" sz="2400" dirty="0">
                <a:solidFill>
                  <a:schemeClr val="tx1"/>
                </a:solidFill>
                <a:latin typeface="Segoe UI"/>
                <a:cs typeface="Segoe UI"/>
              </a:rPr>
              <a:t>A </a:t>
            </a:r>
            <a:r>
              <a:rPr lang="en-US" sz="2400" u="sng" dirty="0">
                <a:solidFill>
                  <a:srgbClr val="FFC000"/>
                </a:solidFill>
                <a:latin typeface="Segoe UI"/>
                <a:cs typeface="Segoe UI"/>
              </a:rPr>
              <a:t>computer</a:t>
            </a:r>
            <a:r>
              <a:rPr lang="en-US" sz="2400" dirty="0">
                <a:solidFill>
                  <a:schemeClr val="tx1"/>
                </a:solidFill>
                <a:latin typeface="Segoe UI"/>
                <a:cs typeface="Segoe UI"/>
              </a:rPr>
              <a:t> that runs a computer program as described above.</a:t>
            </a:r>
          </a:p>
          <a:p>
            <a:pPr lvl="1"/>
            <a:endParaRPr lang="en-US" dirty="0"/>
          </a:p>
        </p:txBody>
      </p:sp>
    </p:spTree>
    <p:extLst>
      <p:ext uri="{BB962C8B-B14F-4D97-AF65-F5344CB8AC3E}">
        <p14:creationId xmlns:p14="http://schemas.microsoft.com/office/powerpoint/2010/main" val="373442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p:txBody>
          <a:bodyPr lIns="0" tIns="45720" rIns="91440" bIns="45720" anchor="t"/>
          <a:lstStyle/>
          <a:p>
            <a:pPr algn="ctr"/>
            <a:r>
              <a:rPr lang="en-US" cap="small" dirty="0">
                <a:latin typeface="Proxima Nova Black"/>
              </a:rPr>
              <a:t>Web applications architecture</a:t>
            </a:r>
            <a:endParaRPr lang="uk-UA" dirty="0"/>
          </a:p>
          <a:p>
            <a:endParaRPr lang="uk-UA" dirty="0"/>
          </a:p>
        </p:txBody>
      </p:sp>
      <p:sp>
        <p:nvSpPr>
          <p:cNvPr id="8" name="Content Placeholder 1">
            <a:extLst>
              <a:ext uri="{FF2B5EF4-FFF2-40B4-BE49-F238E27FC236}">
                <a16:creationId xmlns:a16="http://schemas.microsoft.com/office/drawing/2014/main" id="{844A7318-9745-428B-BE6D-F0C3617E35FF}"/>
              </a:ext>
            </a:extLst>
          </p:cNvPr>
          <p:cNvSpPr>
            <a:spLocks noGrp="1"/>
          </p:cNvSpPr>
          <p:nvPr/>
        </p:nvSpPr>
        <p:spPr>
          <a:xfrm>
            <a:off x="950259" y="1653988"/>
            <a:ext cx="8229600" cy="4525963"/>
          </a:xfrm>
          <a:prstGeom prst="rect">
            <a:avLst/>
          </a:prstGeom>
        </p:spPr>
        <p:txBody>
          <a:bodyPr vert="horz" lIns="91440" tIns="45720" rIns="91440" bIns="45720" rtlCol="0">
            <a:normAutofit/>
          </a:bodyPr>
          <a:lstStyle>
            <a:lvl1pPr marL="228600" indent="-228600" algn="l" defTabSz="914400" rtl="0" eaLnBrk="1" latinLnBrk="0" hangingPunct="1">
              <a:spcBef>
                <a:spcPct val="20000"/>
              </a:spcBef>
              <a:buClr>
                <a:srgbClr val="017EB8"/>
              </a:buClr>
              <a:buFont typeface="Wingdings" panose="05000000000000000000" pitchFamily="2" charset="2"/>
              <a:buChar char="§"/>
              <a:defRPr sz="32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a:solidFill>
                  <a:srgbClr val="017EB8"/>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Level 1: Client </a:t>
            </a:r>
            <a:r>
              <a:rPr lang="en-US" dirty="0">
                <a:sym typeface="Wingdings" panose="05000000000000000000" pitchFamily="2" charset="2"/>
              </a:rPr>
              <a:t> Web Browser</a:t>
            </a:r>
          </a:p>
          <a:p>
            <a:r>
              <a:rPr lang="en-US" dirty="0">
                <a:sym typeface="Wingdings" panose="05000000000000000000" pitchFamily="2" charset="2"/>
              </a:rPr>
              <a:t>Level 2: Web server</a:t>
            </a:r>
          </a:p>
          <a:p>
            <a:r>
              <a:rPr lang="en-US" dirty="0">
                <a:sym typeface="Wingdings" panose="05000000000000000000" pitchFamily="2" charset="2"/>
              </a:rPr>
              <a:t>Level 3: Database server</a:t>
            </a:r>
            <a:endParaRPr lang="en-US" dirty="0"/>
          </a:p>
        </p:txBody>
      </p:sp>
      <p:pic>
        <p:nvPicPr>
          <p:cNvPr id="9" name="Picture 2">
            <a:extLst>
              <a:ext uri="{FF2B5EF4-FFF2-40B4-BE49-F238E27FC236}">
                <a16:creationId xmlns:a16="http://schemas.microsoft.com/office/drawing/2014/main" id="{F1EB68CE-96B7-4B50-9407-F7346F3FF5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200"/>
          <a:stretch/>
        </p:blipFill>
        <p:spPr bwMode="auto">
          <a:xfrm>
            <a:off x="6098281" y="2568388"/>
            <a:ext cx="501226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375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p:txBody>
          <a:bodyPr lIns="0" tIns="45720" rIns="91440" bIns="45720" anchor="t"/>
          <a:lstStyle/>
          <a:p>
            <a:r>
              <a:rPr lang="uk-UA" noProof="1"/>
              <a:t>Backend and Frontend</a:t>
            </a:r>
          </a:p>
        </p:txBody>
      </p:sp>
      <p:sp>
        <p:nvSpPr>
          <p:cNvPr id="8" name="Content Placeholder 1">
            <a:extLst>
              <a:ext uri="{FF2B5EF4-FFF2-40B4-BE49-F238E27FC236}">
                <a16:creationId xmlns:a16="http://schemas.microsoft.com/office/drawing/2014/main" id="{FC91A8DB-D990-418D-9F01-F6D8F6016DA1}"/>
              </a:ext>
            </a:extLst>
          </p:cNvPr>
          <p:cNvSpPr>
            <a:spLocks noGrp="1"/>
          </p:cNvSpPr>
          <p:nvPr/>
        </p:nvSpPr>
        <p:spPr>
          <a:xfrm>
            <a:off x="762000" y="1653988"/>
            <a:ext cx="8229600" cy="4525963"/>
          </a:xfrm>
          <a:prstGeom prst="rect">
            <a:avLst/>
          </a:prstGeom>
        </p:spPr>
        <p:txBody>
          <a:bodyPr vert="horz" lIns="91440" tIns="45720" rIns="91440" bIns="45720" rtlCol="0" anchor="t">
            <a:normAutofit/>
          </a:bodyPr>
          <a:lstStyle>
            <a:lvl1pPr marL="228600" indent="-228600" algn="l" defTabSz="914400" rtl="0" eaLnBrk="1" latinLnBrk="0" hangingPunct="1">
              <a:spcBef>
                <a:spcPct val="20000"/>
              </a:spcBef>
              <a:buClr>
                <a:srgbClr val="017EB8"/>
              </a:buClr>
              <a:buFont typeface="Wingdings" panose="05000000000000000000" pitchFamily="2" charset="2"/>
              <a:buChar char="§"/>
              <a:defRPr sz="32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a:solidFill>
                  <a:srgbClr val="017EB8"/>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Segoe UI"/>
                <a:cs typeface="Segoe UI"/>
              </a:rPr>
              <a:t>In software engineering, the terms "</a:t>
            </a:r>
            <a:r>
              <a:rPr lang="en-US" sz="2400" b="1" dirty="0">
                <a:solidFill>
                  <a:srgbClr val="FFC000"/>
                </a:solidFill>
                <a:latin typeface="Segoe UI"/>
                <a:cs typeface="Segoe UI"/>
              </a:rPr>
              <a:t>front end</a:t>
            </a:r>
            <a:r>
              <a:rPr lang="en-US" sz="2400" dirty="0">
                <a:latin typeface="Segoe UI"/>
                <a:cs typeface="Segoe UI"/>
              </a:rPr>
              <a:t>" and "</a:t>
            </a:r>
            <a:r>
              <a:rPr lang="en-US" sz="2400" b="1" dirty="0">
                <a:solidFill>
                  <a:srgbClr val="FFC000"/>
                </a:solidFill>
                <a:latin typeface="Segoe UI"/>
                <a:cs typeface="Segoe UI"/>
              </a:rPr>
              <a:t>back</a:t>
            </a:r>
            <a:r>
              <a:rPr lang="en-US" sz="2400" b="1" dirty="0">
                <a:solidFill>
                  <a:srgbClr val="FF0000"/>
                </a:solidFill>
                <a:latin typeface="Segoe UI"/>
                <a:cs typeface="Segoe UI"/>
              </a:rPr>
              <a:t> </a:t>
            </a:r>
            <a:r>
              <a:rPr lang="en-US" sz="2400" b="1" dirty="0">
                <a:solidFill>
                  <a:srgbClr val="FFC000"/>
                </a:solidFill>
                <a:latin typeface="Segoe UI"/>
                <a:cs typeface="Segoe UI"/>
              </a:rPr>
              <a:t>end</a:t>
            </a:r>
            <a:r>
              <a:rPr lang="en-US" sz="2400" dirty="0">
                <a:latin typeface="Segoe UI"/>
                <a:cs typeface="Segoe UI"/>
              </a:rPr>
              <a:t>" are distinctions which refer to the separation of concerns between a </a:t>
            </a:r>
            <a:r>
              <a:rPr lang="en-US" sz="2400" i="1" dirty="0">
                <a:solidFill>
                  <a:srgbClr val="FFC000"/>
                </a:solidFill>
                <a:latin typeface="Segoe UI"/>
                <a:cs typeface="Segoe UI"/>
              </a:rPr>
              <a:t>presentation layer</a:t>
            </a:r>
            <a:r>
              <a:rPr lang="en-US" sz="2400" dirty="0">
                <a:latin typeface="Segoe UI"/>
                <a:cs typeface="Segoe UI"/>
              </a:rPr>
              <a:t> and a </a:t>
            </a:r>
            <a:r>
              <a:rPr lang="en-US" sz="2400" i="1" dirty="0">
                <a:solidFill>
                  <a:srgbClr val="FFC000"/>
                </a:solidFill>
                <a:latin typeface="Segoe UI"/>
                <a:cs typeface="Segoe UI"/>
              </a:rPr>
              <a:t>data access</a:t>
            </a:r>
            <a:r>
              <a:rPr lang="en-US" sz="2400" i="1" dirty="0">
                <a:solidFill>
                  <a:srgbClr val="FF0000"/>
                </a:solidFill>
                <a:latin typeface="Segoe UI"/>
                <a:cs typeface="Segoe UI"/>
              </a:rPr>
              <a:t> </a:t>
            </a:r>
            <a:r>
              <a:rPr lang="en-US" sz="2400" i="1" dirty="0">
                <a:solidFill>
                  <a:srgbClr val="FFC000"/>
                </a:solidFill>
                <a:latin typeface="Segoe UI"/>
                <a:cs typeface="Segoe UI"/>
              </a:rPr>
              <a:t>layer</a:t>
            </a:r>
            <a:r>
              <a:rPr lang="en-US" sz="2400" dirty="0">
                <a:latin typeface="Segoe UI"/>
                <a:cs typeface="Segoe UI"/>
              </a:rPr>
              <a:t> respectively.</a:t>
            </a:r>
          </a:p>
          <a:p>
            <a:endParaRPr lang="en-US" sz="2400" dirty="0"/>
          </a:p>
          <a:p>
            <a:r>
              <a:rPr lang="en-US" sz="2400" b="1" dirty="0">
                <a:solidFill>
                  <a:srgbClr val="FFC000"/>
                </a:solidFill>
                <a:latin typeface="Segoe UI"/>
                <a:cs typeface="Segoe UI"/>
              </a:rPr>
              <a:t>Front end development</a:t>
            </a:r>
            <a:r>
              <a:rPr lang="en-US" sz="2400" dirty="0">
                <a:latin typeface="Segoe UI"/>
                <a:cs typeface="Segoe UI"/>
              </a:rPr>
              <a:t> is the development of those elements of a website that the customer sees and interacts with directly. It is a combination of </a:t>
            </a:r>
            <a:r>
              <a:rPr lang="en-US" sz="2400" i="1" dirty="0">
                <a:solidFill>
                  <a:srgbClr val="FFC000"/>
                </a:solidFill>
                <a:latin typeface="Segoe UI"/>
                <a:cs typeface="Segoe UI"/>
              </a:rPr>
              <a:t>programming skills</a:t>
            </a:r>
            <a:r>
              <a:rPr lang="en-US" sz="2400" dirty="0">
                <a:latin typeface="Segoe UI"/>
                <a:cs typeface="Segoe UI"/>
              </a:rPr>
              <a:t> (knowing which program to choose) and </a:t>
            </a:r>
            <a:r>
              <a:rPr lang="en-US" sz="2400" i="1" dirty="0">
                <a:solidFill>
                  <a:srgbClr val="FFC000"/>
                </a:solidFill>
                <a:latin typeface="Segoe UI"/>
                <a:cs typeface="Segoe UI"/>
              </a:rPr>
              <a:t>aesthetics</a:t>
            </a:r>
            <a:r>
              <a:rPr lang="en-US" sz="2400" dirty="0">
                <a:latin typeface="Segoe UI"/>
                <a:cs typeface="Segoe UI"/>
              </a:rPr>
              <a:t> (understanding element arrangements on the screen, the color and font choices).</a:t>
            </a:r>
          </a:p>
        </p:txBody>
      </p:sp>
    </p:spTree>
    <p:extLst>
      <p:ext uri="{BB962C8B-B14F-4D97-AF65-F5344CB8AC3E}">
        <p14:creationId xmlns:p14="http://schemas.microsoft.com/office/powerpoint/2010/main" val="4154821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p:txBody>
          <a:bodyPr lIns="0" tIns="45720" rIns="91440" bIns="45720" anchor="t"/>
          <a:lstStyle/>
          <a:p>
            <a:r>
              <a:rPr lang="uk-UA" dirty="0" err="1"/>
              <a:t>The</a:t>
            </a:r>
            <a:r>
              <a:rPr lang="uk-UA" dirty="0"/>
              <a:t> </a:t>
            </a:r>
            <a:r>
              <a:rPr lang="uk-UA" dirty="0" err="1"/>
              <a:t>Scheme</a:t>
            </a:r>
          </a:p>
        </p:txBody>
      </p:sp>
      <p:pic>
        <p:nvPicPr>
          <p:cNvPr id="2" name="Рисунок 2">
            <a:extLst>
              <a:ext uri="{FF2B5EF4-FFF2-40B4-BE49-F238E27FC236}">
                <a16:creationId xmlns:a16="http://schemas.microsoft.com/office/drawing/2014/main" id="{3D81278E-79AD-4557-94BF-E07B7613AF49}"/>
              </a:ext>
            </a:extLst>
          </p:cNvPr>
          <p:cNvPicPr>
            <a:picLocks noChangeAspect="1"/>
          </p:cNvPicPr>
          <p:nvPr/>
        </p:nvPicPr>
        <p:blipFill>
          <a:blip r:embed="rId2"/>
          <a:stretch>
            <a:fillRect/>
          </a:stretch>
        </p:blipFill>
        <p:spPr>
          <a:xfrm>
            <a:off x="815787" y="2167442"/>
            <a:ext cx="7297270" cy="3410619"/>
          </a:xfrm>
          <a:prstGeom prst="rect">
            <a:avLst/>
          </a:prstGeom>
        </p:spPr>
      </p:pic>
    </p:spTree>
    <p:extLst>
      <p:ext uri="{BB962C8B-B14F-4D97-AF65-F5344CB8AC3E}">
        <p14:creationId xmlns:p14="http://schemas.microsoft.com/office/powerpoint/2010/main" val="2476429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p:txBody>
          <a:bodyPr lIns="0" tIns="45720" rIns="91440" bIns="45720" anchor="t"/>
          <a:lstStyle/>
          <a:p>
            <a:r>
              <a:rPr lang="en-US" dirty="0">
                <a:latin typeface="Proxima Nova Black"/>
              </a:rPr>
              <a:t>REST</a:t>
            </a:r>
          </a:p>
          <a:p>
            <a:endParaRPr lang="en-US" dirty="0"/>
          </a:p>
        </p:txBody>
      </p:sp>
      <p:sp>
        <p:nvSpPr>
          <p:cNvPr id="8" name="Content Placeholder 1">
            <a:extLst>
              <a:ext uri="{FF2B5EF4-FFF2-40B4-BE49-F238E27FC236}">
                <a16:creationId xmlns:a16="http://schemas.microsoft.com/office/drawing/2014/main" id="{3D82F664-5DEF-42B1-AFF1-B0831DF04A41}"/>
              </a:ext>
            </a:extLst>
          </p:cNvPr>
          <p:cNvSpPr>
            <a:spLocks noGrp="1"/>
          </p:cNvSpPr>
          <p:nvPr/>
        </p:nvSpPr>
        <p:spPr>
          <a:xfrm>
            <a:off x="457200" y="1447800"/>
            <a:ext cx="8229600" cy="4525963"/>
          </a:xfrm>
          <a:prstGeom prst="rect">
            <a:avLst/>
          </a:prstGeom>
        </p:spPr>
        <p:txBody>
          <a:bodyPr vert="horz" lIns="91440" tIns="45720" rIns="91440" bIns="45720" rtlCol="0" anchor="t">
            <a:normAutofit/>
          </a:bodyPr>
          <a:lstStyle>
            <a:lvl1pPr marL="228600" indent="-228600" algn="l" defTabSz="914400" rtl="0" eaLnBrk="1" latinLnBrk="0" hangingPunct="1">
              <a:spcBef>
                <a:spcPct val="20000"/>
              </a:spcBef>
              <a:buClr>
                <a:srgbClr val="017EB8"/>
              </a:buClr>
              <a:buFont typeface="Wingdings" panose="05000000000000000000" pitchFamily="2" charset="2"/>
              <a:buChar char="§"/>
              <a:defRPr sz="32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a:solidFill>
                  <a:srgbClr val="017EB8"/>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a:cs typeface="Segoe UI"/>
              </a:rPr>
              <a:t>In computing, </a:t>
            </a:r>
            <a:r>
              <a:rPr lang="en-US" sz="2800" b="1" dirty="0">
                <a:solidFill>
                  <a:srgbClr val="FFC000"/>
                </a:solidFill>
                <a:latin typeface="Segoe UI"/>
                <a:cs typeface="Segoe UI"/>
              </a:rPr>
              <a:t>Representational State Transfer (REST)</a:t>
            </a:r>
            <a:r>
              <a:rPr lang="en-US" sz="2800" dirty="0">
                <a:latin typeface="Segoe UI"/>
                <a:cs typeface="Segoe UI"/>
              </a:rPr>
              <a:t> is the software architectural style of the World Wide Web</a:t>
            </a:r>
          </a:p>
        </p:txBody>
      </p:sp>
      <p:pic>
        <p:nvPicPr>
          <p:cNvPr id="3" name="Рисунок 8">
            <a:extLst>
              <a:ext uri="{FF2B5EF4-FFF2-40B4-BE49-F238E27FC236}">
                <a16:creationId xmlns:a16="http://schemas.microsoft.com/office/drawing/2014/main" id="{A1A350BE-FAC6-4C7D-BA7D-CBF26970B489}"/>
              </a:ext>
            </a:extLst>
          </p:cNvPr>
          <p:cNvPicPr>
            <a:picLocks noChangeAspect="1"/>
          </p:cNvPicPr>
          <p:nvPr/>
        </p:nvPicPr>
        <p:blipFill>
          <a:blip r:embed="rId2"/>
          <a:stretch>
            <a:fillRect/>
          </a:stretch>
        </p:blipFill>
        <p:spPr>
          <a:xfrm>
            <a:off x="457200" y="2872434"/>
            <a:ext cx="6499410" cy="2959861"/>
          </a:xfrm>
          <a:prstGeom prst="rect">
            <a:avLst/>
          </a:prstGeom>
        </p:spPr>
      </p:pic>
      <p:pic>
        <p:nvPicPr>
          <p:cNvPr id="9" name="Рисунок 9">
            <a:extLst>
              <a:ext uri="{FF2B5EF4-FFF2-40B4-BE49-F238E27FC236}">
                <a16:creationId xmlns:a16="http://schemas.microsoft.com/office/drawing/2014/main" id="{D0B70855-3ED8-46D6-8EC8-874B71F950B5}"/>
              </a:ext>
            </a:extLst>
          </p:cNvPr>
          <p:cNvPicPr>
            <a:picLocks noChangeAspect="1"/>
          </p:cNvPicPr>
          <p:nvPr/>
        </p:nvPicPr>
        <p:blipFill>
          <a:blip r:embed="rId3"/>
          <a:stretch>
            <a:fillRect/>
          </a:stretch>
        </p:blipFill>
        <p:spPr>
          <a:xfrm>
            <a:off x="7135907" y="2873546"/>
            <a:ext cx="4473387" cy="2778344"/>
          </a:xfrm>
          <a:prstGeom prst="rect">
            <a:avLst/>
          </a:prstGeom>
        </p:spPr>
      </p:pic>
    </p:spTree>
    <p:extLst>
      <p:ext uri="{BB962C8B-B14F-4D97-AF65-F5344CB8AC3E}">
        <p14:creationId xmlns:p14="http://schemas.microsoft.com/office/powerpoint/2010/main" val="792253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lIns="0" tIns="45720" rIns="91440" bIns="45720" anchor="t"/>
          <a:lstStyle/>
          <a:p>
            <a:r>
              <a:rPr lang="en-US" cap="small" dirty="0"/>
              <a:t>Web Applications Architecture</a:t>
            </a:r>
            <a:endParaRPr lang="uk-UA" dirty="0"/>
          </a:p>
        </p:txBody>
      </p:sp>
      <p:sp>
        <p:nvSpPr>
          <p:cNvPr id="2" name="TextBox 1">
            <a:extLst>
              <a:ext uri="{FF2B5EF4-FFF2-40B4-BE49-F238E27FC236}">
                <a16:creationId xmlns:a16="http://schemas.microsoft.com/office/drawing/2014/main" id="{4BFD7DA8-3358-469D-A79D-7A31AFB6FF7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uk-UA"/>
              <a:t>Текст слайда</a:t>
            </a:r>
          </a:p>
        </p:txBody>
      </p:sp>
      <p:sp>
        <p:nvSpPr>
          <p:cNvPr id="5" name="Content Placeholder 1">
            <a:extLst>
              <a:ext uri="{FF2B5EF4-FFF2-40B4-BE49-F238E27FC236}">
                <a16:creationId xmlns:a16="http://schemas.microsoft.com/office/drawing/2014/main" id="{784BF939-5DB6-4047-9239-FA12C1417092}"/>
              </a:ext>
            </a:extLst>
          </p:cNvPr>
          <p:cNvSpPr>
            <a:spLocks noGrp="1"/>
          </p:cNvSpPr>
          <p:nvPr/>
        </p:nvSpPr>
        <p:spPr>
          <a:xfrm>
            <a:off x="887506" y="2120153"/>
            <a:ext cx="10981764" cy="4525963"/>
          </a:xfrm>
          <a:prstGeom prst="rect">
            <a:avLst/>
          </a:prstGeom>
        </p:spPr>
        <p:txBody>
          <a:bodyPr vert="horz" lIns="91440" tIns="45720" rIns="91440" bIns="45720" rtlCol="0" anchor="t">
            <a:normAutofit/>
          </a:bodyPr>
          <a:lstStyle>
            <a:lvl1pPr marL="228600" indent="-228600" algn="l" defTabSz="914400" rtl="0" eaLnBrk="1" latinLnBrk="0" hangingPunct="1">
              <a:spcBef>
                <a:spcPct val="20000"/>
              </a:spcBef>
              <a:buClr>
                <a:srgbClr val="017EB8"/>
              </a:buClr>
              <a:buFont typeface="Wingdings" panose="05000000000000000000" pitchFamily="2" charset="2"/>
              <a:buChar char="§"/>
              <a:defRPr sz="32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a:solidFill>
                  <a:srgbClr val="017EB8"/>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solidFill>
                  <a:schemeClr val="accent2">
                    <a:lumMod val="75000"/>
                  </a:schemeClr>
                </a:solidFill>
                <a:latin typeface="Segoe UI"/>
                <a:cs typeface="Segoe UI"/>
              </a:rPr>
              <a:t>What is a server?</a:t>
            </a:r>
          </a:p>
          <a:p>
            <a:pPr lvl="1"/>
            <a:r>
              <a:rPr lang="en-US" sz="1700" dirty="0">
                <a:solidFill>
                  <a:schemeClr val="accent2">
                    <a:lumMod val="75000"/>
                  </a:schemeClr>
                </a:solidFill>
                <a:latin typeface="Segoe UI"/>
                <a:cs typeface="Segoe UI"/>
              </a:rPr>
              <a:t>machine that provides services or responds to the requests made by the clients.</a:t>
            </a:r>
          </a:p>
          <a:p>
            <a:pPr lvl="1"/>
            <a:r>
              <a:rPr lang="en-US" sz="1700" dirty="0">
                <a:solidFill>
                  <a:schemeClr val="accent2">
                    <a:lumMod val="75000"/>
                  </a:schemeClr>
                </a:solidFill>
                <a:latin typeface="Segoe UI"/>
                <a:cs typeface="Segoe UI"/>
              </a:rPr>
              <a:t>those are powerful computers or processes dedicated to managing disk drives (file servers), printers (print servers), or network traffic (network servers)</a:t>
            </a:r>
          </a:p>
          <a:p>
            <a:pPr lvl="1"/>
            <a:endParaRPr lang="en-US" sz="1700" dirty="0">
              <a:solidFill>
                <a:schemeClr val="accent2">
                  <a:lumMod val="75000"/>
                </a:schemeClr>
              </a:solidFill>
            </a:endParaRPr>
          </a:p>
          <a:p>
            <a:pPr lvl="1"/>
            <a:endParaRPr lang="en-US" sz="1700" dirty="0">
              <a:solidFill>
                <a:schemeClr val="accent2">
                  <a:lumMod val="75000"/>
                </a:schemeClr>
              </a:solidFill>
            </a:endParaRPr>
          </a:p>
          <a:p>
            <a:pPr lvl="1"/>
            <a:endParaRPr lang="en-US" sz="1700" dirty="0"/>
          </a:p>
          <a:p>
            <a:pPr lvl="1"/>
            <a:endParaRPr lang="en-US" sz="1700" dirty="0"/>
          </a:p>
          <a:p>
            <a:pPr lvl="1"/>
            <a:endParaRPr lang="en-US" sz="1700" dirty="0"/>
          </a:p>
          <a:p>
            <a:r>
              <a:rPr lang="en-US" sz="1800" b="1" dirty="0">
                <a:solidFill>
                  <a:schemeClr val="accent2">
                    <a:lumMod val="75000"/>
                  </a:schemeClr>
                </a:solidFill>
                <a:latin typeface="Segoe UI"/>
                <a:cs typeface="Segoe UI"/>
              </a:rPr>
              <a:t>What is a client?</a:t>
            </a:r>
          </a:p>
          <a:p>
            <a:pPr lvl="1"/>
            <a:r>
              <a:rPr lang="en-US" sz="1600" dirty="0">
                <a:solidFill>
                  <a:schemeClr val="accent2">
                    <a:lumMod val="75000"/>
                  </a:schemeClr>
                </a:solidFill>
                <a:latin typeface="Segoe UI"/>
                <a:cs typeface="Segoe UI"/>
              </a:rPr>
              <a:t>machine that makes the requests for </a:t>
            </a:r>
            <a:br>
              <a:rPr lang="en-US" sz="1600" dirty="0"/>
            </a:br>
            <a:r>
              <a:rPr lang="en-US" sz="1600" dirty="0">
                <a:solidFill>
                  <a:schemeClr val="accent2">
                    <a:lumMod val="75000"/>
                  </a:schemeClr>
                </a:solidFill>
                <a:latin typeface="Segoe UI"/>
                <a:cs typeface="Segoe UI"/>
              </a:rPr>
              <a:t>desired services.</a:t>
            </a:r>
          </a:p>
          <a:p>
            <a:pPr lvl="1"/>
            <a:r>
              <a:rPr lang="en-US" sz="1600" dirty="0">
                <a:solidFill>
                  <a:schemeClr val="accent2">
                    <a:lumMod val="75000"/>
                  </a:schemeClr>
                </a:solidFill>
                <a:latin typeface="Segoe UI"/>
                <a:cs typeface="Segoe UI"/>
              </a:rPr>
              <a:t>they may be defined as PCs or workstations</a:t>
            </a:r>
            <a:br>
              <a:rPr lang="en-US" sz="1600" dirty="0"/>
            </a:br>
            <a:r>
              <a:rPr lang="en-US" sz="1600" dirty="0">
                <a:solidFill>
                  <a:schemeClr val="accent2">
                    <a:lumMod val="75000"/>
                  </a:schemeClr>
                </a:solidFill>
                <a:latin typeface="Segoe UI"/>
                <a:cs typeface="Segoe UI"/>
              </a:rPr>
              <a:t>on which users run applications.</a:t>
            </a:r>
          </a:p>
        </p:txBody>
      </p:sp>
      <p:pic>
        <p:nvPicPr>
          <p:cNvPr id="8" name="Picture 5">
            <a:extLst>
              <a:ext uri="{FF2B5EF4-FFF2-40B4-BE49-F238E27FC236}">
                <a16:creationId xmlns:a16="http://schemas.microsoft.com/office/drawing/2014/main" id="{F5771ACE-0B5D-450A-BF7C-F36DF6708A9A}"/>
              </a:ext>
            </a:extLst>
          </p:cNvPr>
          <p:cNvPicPr>
            <a:picLocks noChangeAspect="1" noChangeArrowheads="1"/>
          </p:cNvPicPr>
          <p:nvPr/>
        </p:nvPicPr>
        <p:blipFill>
          <a:blip r:embed="rId2" cstate="print"/>
          <a:srcRect/>
          <a:stretch>
            <a:fillRect/>
          </a:stretch>
        </p:blipFill>
        <p:spPr bwMode="auto">
          <a:xfrm>
            <a:off x="5618891" y="3567257"/>
            <a:ext cx="4155740" cy="2667000"/>
          </a:xfrm>
          <a:prstGeom prst="rect">
            <a:avLst/>
          </a:prstGeom>
          <a:noFill/>
          <a:ln w="9525">
            <a:noFill/>
            <a:miter lim="800000"/>
            <a:headEnd/>
            <a:tailEnd/>
          </a:ln>
        </p:spPr>
      </p:pic>
    </p:spTree>
    <p:extLst>
      <p:ext uri="{BB962C8B-B14F-4D97-AF65-F5344CB8AC3E}">
        <p14:creationId xmlns:p14="http://schemas.microsoft.com/office/powerpoint/2010/main" val="75953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p:txBody>
          <a:bodyPr lIns="0" tIns="45720" rIns="91440" bIns="45720" anchor="t"/>
          <a:lstStyle/>
          <a:p>
            <a:r>
              <a:rPr lang="en-US" dirty="0"/>
              <a:t>Hypertext Transfer Protocol</a:t>
            </a:r>
            <a:endParaRPr lang="uk-UA" dirty="0"/>
          </a:p>
        </p:txBody>
      </p:sp>
      <p:sp>
        <p:nvSpPr>
          <p:cNvPr id="8" name="Content Placeholder 1">
            <a:extLst>
              <a:ext uri="{FF2B5EF4-FFF2-40B4-BE49-F238E27FC236}">
                <a16:creationId xmlns:a16="http://schemas.microsoft.com/office/drawing/2014/main" id="{71FE25C4-AB11-4BBC-B815-3E998A9051E9}"/>
              </a:ext>
            </a:extLst>
          </p:cNvPr>
          <p:cNvSpPr>
            <a:spLocks noGrp="1"/>
          </p:cNvSpPr>
          <p:nvPr/>
        </p:nvSpPr>
        <p:spPr>
          <a:xfrm>
            <a:off x="753035" y="1716741"/>
            <a:ext cx="8355105" cy="4525963"/>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spcBef>
                <a:spcPct val="20000"/>
              </a:spcBef>
              <a:buClr>
                <a:srgbClr val="017EB8"/>
              </a:buClr>
              <a:buFont typeface="Wingdings" panose="05000000000000000000" pitchFamily="2" charset="2"/>
              <a:buChar char="§"/>
              <a:defRPr sz="32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a:solidFill>
                  <a:srgbClr val="017EB8"/>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Segoe UI"/>
                <a:cs typeface="Segoe UI"/>
              </a:rPr>
              <a:t>The </a:t>
            </a:r>
            <a:r>
              <a:rPr lang="en-US" b="1" dirty="0">
                <a:solidFill>
                  <a:srgbClr val="FFC000"/>
                </a:solidFill>
                <a:latin typeface="Segoe UI"/>
                <a:cs typeface="Segoe UI"/>
              </a:rPr>
              <a:t>Hypertext Transfer Protocol (HTTP)</a:t>
            </a:r>
            <a:r>
              <a:rPr lang="en-US" dirty="0">
                <a:latin typeface="Segoe UI"/>
                <a:cs typeface="Segoe UI"/>
              </a:rPr>
              <a:t> is an application protocol for distributed, collaborative, hypermedia information systems.</a:t>
            </a:r>
          </a:p>
          <a:p>
            <a:endParaRPr lang="en-US" dirty="0"/>
          </a:p>
          <a:p>
            <a:r>
              <a:rPr lang="en-US" b="1" dirty="0">
                <a:solidFill>
                  <a:srgbClr val="FFC000"/>
                </a:solidFill>
                <a:latin typeface="Segoe UI"/>
                <a:cs typeface="Segoe UI"/>
              </a:rPr>
              <a:t>Hypertext</a:t>
            </a:r>
            <a:r>
              <a:rPr lang="en-US" dirty="0">
                <a:latin typeface="Segoe UI"/>
                <a:cs typeface="Segoe UI"/>
              </a:rPr>
              <a:t> is structured text that uses logical links (hyperlinks) between nodes containing text. </a:t>
            </a:r>
            <a:r>
              <a:rPr lang="en-US" b="1" dirty="0">
                <a:solidFill>
                  <a:srgbClr val="FFC000"/>
                </a:solidFill>
                <a:latin typeface="Segoe UI"/>
                <a:cs typeface="Segoe UI"/>
              </a:rPr>
              <a:t>HTTP</a:t>
            </a:r>
            <a:r>
              <a:rPr lang="en-US" dirty="0">
                <a:latin typeface="Segoe UI"/>
                <a:cs typeface="Segoe UI"/>
              </a:rPr>
              <a:t> is the protocol to exchange or transfer hypertext.</a:t>
            </a:r>
          </a:p>
          <a:p>
            <a:endParaRPr lang="en-US" dirty="0"/>
          </a:p>
          <a:p>
            <a:r>
              <a:rPr lang="en-US" b="1" dirty="0">
                <a:solidFill>
                  <a:srgbClr val="FFC000"/>
                </a:solidFill>
                <a:latin typeface="Segoe UI"/>
                <a:cs typeface="Segoe UI"/>
              </a:rPr>
              <a:t>HTTP</a:t>
            </a:r>
            <a:r>
              <a:rPr lang="en-US" dirty="0">
                <a:latin typeface="Segoe UI"/>
                <a:cs typeface="Segoe UI"/>
              </a:rPr>
              <a:t> functions as a request-response protocol in the client-server computing model. A web browser may be the client and an application running on a computer hosting a web site may be the server.</a:t>
            </a:r>
          </a:p>
          <a:p>
            <a:endParaRPr lang="en-US" dirty="0"/>
          </a:p>
          <a:p>
            <a:r>
              <a:rPr lang="en-US" dirty="0">
                <a:latin typeface="Segoe UI"/>
                <a:cs typeface="Segoe UI"/>
              </a:rPr>
              <a:t>The </a:t>
            </a:r>
            <a:r>
              <a:rPr lang="en-US" b="1" dirty="0">
                <a:solidFill>
                  <a:srgbClr val="FFC000"/>
                </a:solidFill>
                <a:latin typeface="Segoe UI"/>
                <a:cs typeface="Segoe UI"/>
              </a:rPr>
              <a:t>client</a:t>
            </a:r>
            <a:r>
              <a:rPr lang="en-US" dirty="0">
                <a:latin typeface="Segoe UI"/>
                <a:cs typeface="Segoe UI"/>
              </a:rPr>
              <a:t> submits an </a:t>
            </a:r>
            <a:r>
              <a:rPr lang="en-US" b="1" dirty="0">
                <a:solidFill>
                  <a:srgbClr val="FFC000"/>
                </a:solidFill>
                <a:latin typeface="Segoe UI"/>
                <a:cs typeface="Segoe UI"/>
              </a:rPr>
              <a:t>HTTP</a:t>
            </a:r>
            <a:r>
              <a:rPr lang="en-US" dirty="0">
                <a:latin typeface="Segoe UI"/>
                <a:cs typeface="Segoe UI"/>
              </a:rPr>
              <a:t> request message to the </a:t>
            </a:r>
            <a:r>
              <a:rPr lang="en-US" b="1" dirty="0">
                <a:solidFill>
                  <a:srgbClr val="FFC000"/>
                </a:solidFill>
                <a:latin typeface="Segoe UI"/>
                <a:cs typeface="Segoe UI"/>
              </a:rPr>
              <a:t>server</a:t>
            </a:r>
            <a:r>
              <a:rPr lang="en-US" dirty="0">
                <a:latin typeface="Segoe UI"/>
                <a:cs typeface="Segoe UI"/>
              </a:rPr>
              <a:t>.</a:t>
            </a:r>
          </a:p>
          <a:p>
            <a:endParaRPr lang="en-US" dirty="0"/>
          </a:p>
          <a:p>
            <a:r>
              <a:rPr lang="en-US" dirty="0">
                <a:latin typeface="Segoe UI"/>
                <a:cs typeface="Segoe UI"/>
              </a:rPr>
              <a:t>The </a:t>
            </a:r>
            <a:r>
              <a:rPr lang="en-US" b="1" dirty="0">
                <a:solidFill>
                  <a:srgbClr val="FFC000"/>
                </a:solidFill>
                <a:latin typeface="Segoe UI"/>
                <a:cs typeface="Segoe UI"/>
              </a:rPr>
              <a:t>server</a:t>
            </a:r>
            <a:r>
              <a:rPr lang="en-US" dirty="0">
                <a:latin typeface="Segoe UI"/>
                <a:cs typeface="Segoe UI"/>
              </a:rPr>
              <a:t>, which provides resources such as HTML files and </a:t>
            </a:r>
            <a:br>
              <a:rPr lang="en-US" dirty="0"/>
            </a:br>
            <a:r>
              <a:rPr lang="en-US" dirty="0">
                <a:latin typeface="Segoe UI"/>
                <a:cs typeface="Segoe UI"/>
              </a:rPr>
              <a:t>other content, or performs other functions on behalf of the </a:t>
            </a:r>
            <a:br>
              <a:rPr lang="en-US" dirty="0"/>
            </a:br>
            <a:r>
              <a:rPr lang="en-US" b="1" dirty="0">
                <a:solidFill>
                  <a:srgbClr val="FFC000"/>
                </a:solidFill>
                <a:latin typeface="Segoe UI"/>
                <a:cs typeface="Segoe UI"/>
              </a:rPr>
              <a:t>client</a:t>
            </a:r>
            <a:r>
              <a:rPr lang="en-US" dirty="0">
                <a:latin typeface="Segoe UI"/>
                <a:cs typeface="Segoe UI"/>
              </a:rPr>
              <a:t>, returns a response message to the </a:t>
            </a:r>
            <a:r>
              <a:rPr lang="en-US" b="1" dirty="0">
                <a:solidFill>
                  <a:srgbClr val="FFC000"/>
                </a:solidFill>
                <a:latin typeface="Segoe UI"/>
                <a:cs typeface="Segoe UI"/>
              </a:rPr>
              <a:t>client</a:t>
            </a:r>
            <a:r>
              <a:rPr lang="en-US" dirty="0">
                <a:latin typeface="Segoe UI"/>
                <a:cs typeface="Segoe UI"/>
              </a:rPr>
              <a:t>.</a:t>
            </a:r>
            <a:endParaRPr lang="uk-UA" dirty="0">
              <a:latin typeface="Segoe UI"/>
              <a:cs typeface="Segoe UI"/>
            </a:endParaRPr>
          </a:p>
          <a:p>
            <a:endParaRPr lang="en-US" dirty="0"/>
          </a:p>
        </p:txBody>
      </p:sp>
      <p:pic>
        <p:nvPicPr>
          <p:cNvPr id="2" name="Рисунок 2">
            <a:extLst>
              <a:ext uri="{FF2B5EF4-FFF2-40B4-BE49-F238E27FC236}">
                <a16:creationId xmlns:a16="http://schemas.microsoft.com/office/drawing/2014/main" id="{155FAA9F-1C81-4144-A19E-80AD6CCAA7B2}"/>
              </a:ext>
            </a:extLst>
          </p:cNvPr>
          <p:cNvPicPr>
            <a:picLocks noChangeAspect="1"/>
          </p:cNvPicPr>
          <p:nvPr/>
        </p:nvPicPr>
        <p:blipFill>
          <a:blip r:embed="rId2"/>
          <a:stretch>
            <a:fillRect/>
          </a:stretch>
        </p:blipFill>
        <p:spPr>
          <a:xfrm>
            <a:off x="9260541" y="2456050"/>
            <a:ext cx="2438400" cy="2447925"/>
          </a:xfrm>
          <a:prstGeom prst="rect">
            <a:avLst/>
          </a:prstGeom>
        </p:spPr>
      </p:pic>
    </p:spTree>
    <p:extLst>
      <p:ext uri="{BB962C8B-B14F-4D97-AF65-F5344CB8AC3E}">
        <p14:creationId xmlns:p14="http://schemas.microsoft.com/office/powerpoint/2010/main" val="80157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lIns="0" tIns="45720" rIns="91440" bIns="45720" anchor="t"/>
          <a:lstStyle/>
          <a:p>
            <a:r>
              <a:rPr lang="en-US" dirty="0">
                <a:latin typeface="Proxima Nova Black"/>
              </a:rPr>
              <a:t>Hypertext Transport Protocol (HTTP) characteristics</a:t>
            </a:r>
          </a:p>
          <a:p>
            <a:endParaRPr lang="en-US" dirty="0"/>
          </a:p>
          <a:p>
            <a:endParaRPr lang="uk-UA" dirty="0"/>
          </a:p>
        </p:txBody>
      </p:sp>
      <p:sp>
        <p:nvSpPr>
          <p:cNvPr id="14" name="Content Placeholder 2">
            <a:extLst>
              <a:ext uri="{FF2B5EF4-FFF2-40B4-BE49-F238E27FC236}">
                <a16:creationId xmlns:a16="http://schemas.microsoft.com/office/drawing/2014/main" id="{D41C4D7A-FC04-499E-8496-69EC41CD7803}"/>
              </a:ext>
            </a:extLst>
          </p:cNvPr>
          <p:cNvSpPr>
            <a:spLocks noGrp="1"/>
          </p:cNvSpPr>
          <p:nvPr/>
        </p:nvSpPr>
        <p:spPr>
          <a:xfrm>
            <a:off x="609600" y="2102224"/>
            <a:ext cx="8525435" cy="4185305"/>
          </a:xfrm>
          <a:prstGeom prst="rect">
            <a:avLst/>
          </a:prstGeom>
        </p:spPr>
        <p:txBody>
          <a:bodyPr vert="horz" lIns="91440" tIns="45720" rIns="91440" bIns="45720" rtlCol="0" anchor="t">
            <a:normAutofit/>
          </a:bodyPr>
          <a:lstStyle>
            <a:lvl1pPr marL="228600" indent="-228600" algn="l" defTabSz="914400" rtl="0" eaLnBrk="1" latinLnBrk="0" hangingPunct="1">
              <a:spcBef>
                <a:spcPct val="20000"/>
              </a:spcBef>
              <a:buClr>
                <a:srgbClr val="017EB8"/>
              </a:buClr>
              <a:buFont typeface="Wingdings" panose="05000000000000000000" pitchFamily="2" charset="2"/>
              <a:buChar char="§"/>
              <a:defRPr sz="2400" kern="1200" baseline="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1800" kern="120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1800" kern="1200" baseline="0">
                <a:solidFill>
                  <a:srgbClr val="017EB8"/>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baseline="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altLang="en-US" dirty="0">
                <a:latin typeface="Segoe UI"/>
                <a:cs typeface="Segoe UI"/>
              </a:rPr>
              <a:t>Request-response mechanism:</a:t>
            </a:r>
          </a:p>
          <a:p>
            <a:pPr lvl="1"/>
            <a:r>
              <a:rPr lang="en-US" altLang="en-US" dirty="0">
                <a:latin typeface="Segoe UI"/>
                <a:cs typeface="Segoe UI"/>
              </a:rPr>
              <a:t>Transaction is initiated by a client sending a </a:t>
            </a:r>
            <a:r>
              <a:rPr lang="en-US" altLang="en-US" i="1" dirty="0">
                <a:latin typeface="Segoe UI"/>
                <a:cs typeface="Segoe UI"/>
              </a:rPr>
              <a:t>request</a:t>
            </a:r>
            <a:r>
              <a:rPr lang="en-US" altLang="en-US" dirty="0">
                <a:latin typeface="Segoe UI"/>
                <a:cs typeface="Segoe UI"/>
              </a:rPr>
              <a:t> to server </a:t>
            </a:r>
            <a:endParaRPr lang="en-US" altLang="en-US" dirty="0"/>
          </a:p>
          <a:p>
            <a:pPr lvl="1"/>
            <a:r>
              <a:rPr lang="en-US" altLang="en-US" dirty="0">
                <a:latin typeface="Segoe UI"/>
                <a:cs typeface="Segoe UI"/>
              </a:rPr>
              <a:t>Server generates a </a:t>
            </a:r>
            <a:r>
              <a:rPr lang="en-US" altLang="en-US" i="1" dirty="0">
                <a:latin typeface="Segoe UI"/>
                <a:cs typeface="Segoe UI"/>
              </a:rPr>
              <a:t>response</a:t>
            </a:r>
            <a:r>
              <a:rPr lang="en-US" altLang="en-US" dirty="0">
                <a:latin typeface="Segoe UI"/>
                <a:cs typeface="Segoe UI"/>
              </a:rPr>
              <a:t> </a:t>
            </a:r>
            <a:endParaRPr lang="en-US" altLang="en-US" dirty="0"/>
          </a:p>
          <a:p>
            <a:pPr eaLnBrk="1" hangingPunct="1"/>
            <a:r>
              <a:rPr lang="en-US" altLang="en-US" dirty="0">
                <a:latin typeface="Segoe UI"/>
                <a:cs typeface="Segoe UI"/>
              </a:rPr>
              <a:t>Resource Identification</a:t>
            </a:r>
          </a:p>
          <a:p>
            <a:pPr lvl="1" eaLnBrk="1" hangingPunct="1"/>
            <a:r>
              <a:rPr lang="en-US" altLang="en-US" sz="2000" dirty="0">
                <a:latin typeface="Segoe UI"/>
                <a:cs typeface="Segoe UI"/>
              </a:rPr>
              <a:t>Each </a:t>
            </a:r>
            <a:r>
              <a:rPr lang="en-US" altLang="en-US" sz="2000" b="1" dirty="0">
                <a:solidFill>
                  <a:srgbClr val="FFC000"/>
                </a:solidFill>
                <a:latin typeface="Segoe UI"/>
                <a:cs typeface="Segoe UI"/>
              </a:rPr>
              <a:t>HTTP</a:t>
            </a:r>
            <a:r>
              <a:rPr lang="en-US" altLang="en-US" sz="2000" dirty="0">
                <a:latin typeface="Segoe UI"/>
                <a:cs typeface="Segoe UI"/>
              </a:rPr>
              <a:t> request includes a </a:t>
            </a:r>
            <a:r>
              <a:rPr lang="en-US" altLang="en-US" sz="2000" b="1" dirty="0">
                <a:solidFill>
                  <a:srgbClr val="FFC000"/>
                </a:solidFill>
                <a:latin typeface="Segoe UI"/>
                <a:cs typeface="Segoe UI"/>
              </a:rPr>
              <a:t>URI (Uniform Resource Identifier)</a:t>
            </a:r>
          </a:p>
          <a:p>
            <a:pPr eaLnBrk="1" hangingPunct="1"/>
            <a:r>
              <a:rPr lang="en-US" altLang="en-US" dirty="0">
                <a:latin typeface="Segoe UI"/>
                <a:cs typeface="Segoe UI"/>
              </a:rPr>
              <a:t>Statelessness</a:t>
            </a:r>
          </a:p>
          <a:p>
            <a:pPr lvl="1"/>
            <a:r>
              <a:rPr lang="en-US" altLang="en-US" sz="2000" dirty="0">
                <a:latin typeface="Segoe UI"/>
                <a:cs typeface="Segoe UI"/>
              </a:rPr>
              <a:t>The server does not maintain any information about the transaction </a:t>
            </a:r>
            <a:endParaRPr lang="en-US" altLang="en-US" sz="2000" dirty="0"/>
          </a:p>
          <a:p>
            <a:r>
              <a:rPr lang="en-US" altLang="en-US" dirty="0">
                <a:latin typeface="Segoe UI"/>
                <a:cs typeface="Segoe UI"/>
              </a:rPr>
              <a:t>Meta data support </a:t>
            </a:r>
            <a:endParaRPr lang="en-US" altLang="en-US" dirty="0"/>
          </a:p>
          <a:p>
            <a:pPr lvl="1" eaLnBrk="1" hangingPunct="1"/>
            <a:r>
              <a:rPr lang="en-US" altLang="en-US" sz="2000" dirty="0">
                <a:latin typeface="Segoe UI"/>
                <a:cs typeface="Segoe UI"/>
              </a:rPr>
              <a:t>Metadata about information can be exchanged in the messages</a:t>
            </a:r>
            <a:endParaRPr lang="en-IN" altLang="en-US" sz="2000" dirty="0">
              <a:latin typeface="Segoe UI"/>
              <a:cs typeface="Segoe UI"/>
            </a:endParaRPr>
          </a:p>
        </p:txBody>
      </p:sp>
    </p:spTree>
    <p:extLst>
      <p:ext uri="{BB962C8B-B14F-4D97-AF65-F5344CB8AC3E}">
        <p14:creationId xmlns:p14="http://schemas.microsoft.com/office/powerpoint/2010/main" val="194303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p:txBody>
          <a:bodyPr lIns="0" tIns="45720" rIns="91440" bIns="45720" anchor="t"/>
          <a:lstStyle/>
          <a:p>
            <a:r>
              <a:rPr lang="en-US" dirty="0"/>
              <a:t>HTTP Request Format</a:t>
            </a:r>
            <a:endParaRPr lang="uk-UA" dirty="0"/>
          </a:p>
          <a:p>
            <a:endParaRPr lang="uk-UA" dirty="0"/>
          </a:p>
        </p:txBody>
      </p:sp>
      <p:sp>
        <p:nvSpPr>
          <p:cNvPr id="8" name="TextBox 3">
            <a:extLst>
              <a:ext uri="{FF2B5EF4-FFF2-40B4-BE49-F238E27FC236}">
                <a16:creationId xmlns:a16="http://schemas.microsoft.com/office/drawing/2014/main" id="{D26F093E-2A14-41BA-80D3-22FD342800CA}"/>
              </a:ext>
            </a:extLst>
          </p:cNvPr>
          <p:cNvSpPr txBox="1">
            <a:spLocks noChangeArrowheads="1"/>
          </p:cNvSpPr>
          <p:nvPr/>
        </p:nvSpPr>
        <p:spPr bwMode="auto">
          <a:xfrm>
            <a:off x="3136807" y="2002212"/>
            <a:ext cx="4357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a:latin typeface="Calibri" panose="020F0502020204030204" pitchFamily="34" charset="0"/>
              </a:rPr>
              <a:t>GET /index.html HTTP/1.0</a:t>
            </a:r>
            <a:endParaRPr lang="en-IN" altLang="en-US">
              <a:latin typeface="Calibri" panose="020F0502020204030204" pitchFamily="34" charset="0"/>
            </a:endParaRPr>
          </a:p>
        </p:txBody>
      </p:sp>
      <p:sp>
        <p:nvSpPr>
          <p:cNvPr id="9" name="TextBox 4">
            <a:extLst>
              <a:ext uri="{FF2B5EF4-FFF2-40B4-BE49-F238E27FC236}">
                <a16:creationId xmlns:a16="http://schemas.microsoft.com/office/drawing/2014/main" id="{5D45E33E-A5A9-4F32-ABB0-26F8A3DDB183}"/>
              </a:ext>
            </a:extLst>
          </p:cNvPr>
          <p:cNvSpPr txBox="1">
            <a:spLocks noChangeArrowheads="1"/>
          </p:cNvSpPr>
          <p:nvPr/>
        </p:nvSpPr>
        <p:spPr bwMode="auto">
          <a:xfrm>
            <a:off x="1280272" y="2002212"/>
            <a:ext cx="1428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b="1">
                <a:latin typeface="Calibri" panose="020F0502020204030204" pitchFamily="34" charset="0"/>
              </a:rPr>
              <a:t>Request Line</a:t>
            </a:r>
            <a:endParaRPr lang="en-IN" altLang="en-US" b="1">
              <a:latin typeface="Calibri" panose="020F0502020204030204" pitchFamily="34" charset="0"/>
            </a:endParaRPr>
          </a:p>
        </p:txBody>
      </p:sp>
      <p:sp>
        <p:nvSpPr>
          <p:cNvPr id="10" name="TextBox 5">
            <a:extLst>
              <a:ext uri="{FF2B5EF4-FFF2-40B4-BE49-F238E27FC236}">
                <a16:creationId xmlns:a16="http://schemas.microsoft.com/office/drawing/2014/main" id="{4CA88B4E-CE91-4B36-B767-D99B90CE5808}"/>
              </a:ext>
            </a:extLst>
          </p:cNvPr>
          <p:cNvSpPr txBox="1">
            <a:spLocks noChangeArrowheads="1"/>
          </p:cNvSpPr>
          <p:nvPr/>
        </p:nvSpPr>
        <p:spPr bwMode="auto">
          <a:xfrm>
            <a:off x="3351119" y="2788024"/>
            <a:ext cx="43576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dirty="0">
                <a:latin typeface="Calibri"/>
                <a:cs typeface="Calibri"/>
              </a:rPr>
              <a:t>Host: </a:t>
            </a:r>
            <a:r>
              <a:rPr lang="en-US" altLang="en-US" dirty="0">
                <a:solidFill>
                  <a:srgbClr val="FFC000"/>
                </a:solidFill>
                <a:latin typeface="Calibri"/>
                <a:cs typeface="Calibri"/>
                <a:hlinkClick r:id="rId2">
                  <a:extLst>
                    <a:ext uri="{A12FA001-AC4F-418D-AE19-62706E023703}">
                      <ahyp:hlinkClr xmlns:ahyp="http://schemas.microsoft.com/office/drawing/2018/hyperlinkcolor" val="tx"/>
                    </a:ext>
                  </a:extLst>
                </a:hlinkClick>
              </a:rPr>
              <a:t>www.content-networking.com</a:t>
            </a:r>
            <a:endParaRPr lang="en-US" altLang="en-US" dirty="0">
              <a:solidFill>
                <a:srgbClr val="FFC000"/>
              </a:solidFill>
              <a:latin typeface="Calibri"/>
              <a:cs typeface="Calibri"/>
            </a:endParaRPr>
          </a:p>
          <a:p>
            <a:pPr eaLnBrk="1" hangingPunct="1"/>
            <a:r>
              <a:rPr lang="en-US" altLang="en-US" dirty="0">
                <a:latin typeface="Calibri"/>
                <a:cs typeface="Calibri"/>
              </a:rPr>
              <a:t>Date: BBBBBBBBBBBB</a:t>
            </a:r>
          </a:p>
          <a:p>
            <a:pPr eaLnBrk="1" hangingPunct="1"/>
            <a:r>
              <a:rPr lang="en-US" altLang="en-US" dirty="0">
                <a:latin typeface="Calibri"/>
                <a:cs typeface="Calibri"/>
              </a:rPr>
              <a:t>User-Agent: Mozilla/5.0 (</a:t>
            </a:r>
            <a:r>
              <a:rPr lang="en-US" altLang="en-US" dirty="0" err="1">
                <a:latin typeface="Calibri"/>
                <a:cs typeface="Calibri"/>
              </a:rPr>
              <a:t>en</a:t>
            </a:r>
            <a:r>
              <a:rPr lang="en-US" altLang="en-US" dirty="0">
                <a:latin typeface="Calibri"/>
                <a:cs typeface="Calibri"/>
              </a:rPr>
              <a:t>) (WINNT; U)</a:t>
            </a:r>
          </a:p>
          <a:p>
            <a:r>
              <a:rPr lang="en-US" altLang="en-US" dirty="0">
                <a:latin typeface="Calibri"/>
                <a:cs typeface="Calibri"/>
              </a:rPr>
              <a:t>Accept-Language: </a:t>
            </a:r>
            <a:r>
              <a:rPr lang="en-US" altLang="en-US" dirty="0" err="1">
                <a:latin typeface="Calibri"/>
                <a:cs typeface="Calibri"/>
              </a:rPr>
              <a:t>en</a:t>
            </a:r>
            <a:r>
              <a:rPr lang="en-US" altLang="en-US" dirty="0">
                <a:latin typeface="Calibri"/>
                <a:cs typeface="Calibri"/>
              </a:rPr>
              <a:t>-us   </a:t>
            </a:r>
            <a:endParaRPr lang="en-IN" altLang="en-US">
              <a:latin typeface="Calibri" panose="020F0502020204030204" pitchFamily="34" charset="0"/>
            </a:endParaRPr>
          </a:p>
        </p:txBody>
      </p:sp>
      <p:sp>
        <p:nvSpPr>
          <p:cNvPr id="11" name="TextBox 6">
            <a:extLst>
              <a:ext uri="{FF2B5EF4-FFF2-40B4-BE49-F238E27FC236}">
                <a16:creationId xmlns:a16="http://schemas.microsoft.com/office/drawing/2014/main" id="{9BC6710B-E83E-4031-9D30-665E248ED628}"/>
              </a:ext>
            </a:extLst>
          </p:cNvPr>
          <p:cNvSpPr txBox="1">
            <a:spLocks noChangeArrowheads="1"/>
          </p:cNvSpPr>
          <p:nvPr/>
        </p:nvSpPr>
        <p:spPr bwMode="auto">
          <a:xfrm>
            <a:off x="1279432" y="2788024"/>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b="1">
                <a:latin typeface="Calibri" panose="020F0502020204030204" pitchFamily="34" charset="0"/>
              </a:rPr>
              <a:t>Header Lines </a:t>
            </a:r>
            <a:endParaRPr lang="en-IN" altLang="en-US" b="1">
              <a:latin typeface="Calibri" panose="020F0502020204030204" pitchFamily="34" charset="0"/>
            </a:endParaRPr>
          </a:p>
        </p:txBody>
      </p:sp>
      <p:sp>
        <p:nvSpPr>
          <p:cNvPr id="12" name="TextBox 8">
            <a:extLst>
              <a:ext uri="{FF2B5EF4-FFF2-40B4-BE49-F238E27FC236}">
                <a16:creationId xmlns:a16="http://schemas.microsoft.com/office/drawing/2014/main" id="{A1876DCC-E7D3-4AAD-A322-A49863AA39F7}"/>
              </a:ext>
            </a:extLst>
          </p:cNvPr>
          <p:cNvSpPr txBox="1">
            <a:spLocks noChangeArrowheads="1"/>
          </p:cNvSpPr>
          <p:nvPr/>
        </p:nvSpPr>
        <p:spPr bwMode="auto">
          <a:xfrm>
            <a:off x="1207994" y="4159624"/>
            <a:ext cx="14287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b="1">
                <a:latin typeface="Calibri" panose="020F0502020204030204" pitchFamily="34" charset="0"/>
              </a:rPr>
              <a:t>Carriage Return/Line Feed</a:t>
            </a:r>
            <a:endParaRPr lang="en-IN" altLang="en-US" b="1">
              <a:latin typeface="Calibri" panose="020F0502020204030204" pitchFamily="34" charset="0"/>
            </a:endParaRPr>
          </a:p>
        </p:txBody>
      </p:sp>
      <p:cxnSp>
        <p:nvCxnSpPr>
          <p:cNvPr id="13" name="Straight Connector 10">
            <a:extLst>
              <a:ext uri="{FF2B5EF4-FFF2-40B4-BE49-F238E27FC236}">
                <a16:creationId xmlns:a16="http://schemas.microsoft.com/office/drawing/2014/main" id="{E8BDBCEE-A5EB-465D-9E55-302040EF8391}"/>
              </a:ext>
            </a:extLst>
          </p:cNvPr>
          <p:cNvCxnSpPr/>
          <p:nvPr/>
        </p:nvCxnSpPr>
        <p:spPr>
          <a:xfrm flipV="1">
            <a:off x="7199500" y="3234578"/>
            <a:ext cx="1180539" cy="32189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954EEAC-5504-470B-96E6-CEE97DD02512}"/>
              </a:ext>
            </a:extLst>
          </p:cNvPr>
          <p:cNvCxnSpPr/>
          <p:nvPr/>
        </p:nvCxnSpPr>
        <p:spPr>
          <a:xfrm flipV="1">
            <a:off x="5851432" y="1564342"/>
            <a:ext cx="1706095" cy="5093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0740C47-96D2-4E9F-AD07-0ED0C114756C}"/>
              </a:ext>
            </a:extLst>
          </p:cNvPr>
          <p:cNvSpPr/>
          <p:nvPr/>
        </p:nvSpPr>
        <p:spPr>
          <a:xfrm>
            <a:off x="7565932" y="1098738"/>
            <a:ext cx="1857375" cy="91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a:t>Specifies request method</a:t>
            </a:r>
            <a:endParaRPr lang="en-IN" dirty="0"/>
          </a:p>
        </p:txBody>
      </p:sp>
      <p:sp>
        <p:nvSpPr>
          <p:cNvPr id="16" name="Rectangle 15">
            <a:extLst>
              <a:ext uri="{FF2B5EF4-FFF2-40B4-BE49-F238E27FC236}">
                <a16:creationId xmlns:a16="http://schemas.microsoft.com/office/drawing/2014/main" id="{229311C5-64B9-4FD0-928A-3CC348478EBE}"/>
              </a:ext>
            </a:extLst>
          </p:cNvPr>
          <p:cNvSpPr/>
          <p:nvPr/>
        </p:nvSpPr>
        <p:spPr>
          <a:xfrm>
            <a:off x="6994432" y="2287962"/>
            <a:ext cx="2571750" cy="893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a:t>Specifies resource via URI </a:t>
            </a:r>
          </a:p>
          <a:p>
            <a:pPr algn="ctr" fontAlgn="auto">
              <a:spcBef>
                <a:spcPts val="0"/>
              </a:spcBef>
              <a:spcAft>
                <a:spcPts val="0"/>
              </a:spcAft>
              <a:defRPr/>
            </a:pPr>
            <a:r>
              <a:rPr lang="en-US" dirty="0"/>
              <a:t>&amp; meta data</a:t>
            </a:r>
            <a:endParaRPr lang="en-IN" dirty="0"/>
          </a:p>
        </p:txBody>
      </p:sp>
      <p:sp>
        <p:nvSpPr>
          <p:cNvPr id="17" name="TextBox 17">
            <a:extLst>
              <a:ext uri="{FF2B5EF4-FFF2-40B4-BE49-F238E27FC236}">
                <a16:creationId xmlns:a16="http://schemas.microsoft.com/office/drawing/2014/main" id="{32419DF4-05B3-4FE8-B2D6-3B75B74477BC}"/>
              </a:ext>
            </a:extLst>
          </p:cNvPr>
          <p:cNvSpPr txBox="1">
            <a:spLocks noChangeArrowheads="1"/>
          </p:cNvSpPr>
          <p:nvPr/>
        </p:nvSpPr>
        <p:spPr bwMode="auto">
          <a:xfrm>
            <a:off x="1207994" y="5347073"/>
            <a:ext cx="157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b="1">
                <a:latin typeface="Calibri" panose="020F0502020204030204" pitchFamily="34" charset="0"/>
              </a:rPr>
              <a:t>Message Body</a:t>
            </a:r>
            <a:endParaRPr lang="en-IN" altLang="en-US" b="1">
              <a:latin typeface="Calibri" panose="020F0502020204030204" pitchFamily="34" charset="0"/>
            </a:endParaRPr>
          </a:p>
        </p:txBody>
      </p:sp>
      <p:sp>
        <p:nvSpPr>
          <p:cNvPr id="18" name="TextBox 21">
            <a:extLst>
              <a:ext uri="{FF2B5EF4-FFF2-40B4-BE49-F238E27FC236}">
                <a16:creationId xmlns:a16="http://schemas.microsoft.com/office/drawing/2014/main" id="{7B704FA5-672A-439E-8CF6-1C9C32092185}"/>
              </a:ext>
            </a:extLst>
          </p:cNvPr>
          <p:cNvSpPr txBox="1">
            <a:spLocks noChangeArrowheads="1"/>
          </p:cNvSpPr>
          <p:nvPr/>
        </p:nvSpPr>
        <p:spPr bwMode="auto">
          <a:xfrm>
            <a:off x="3636869" y="5431212"/>
            <a:ext cx="2428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a:latin typeface="Calibri" panose="020F0502020204030204" pitchFamily="34" charset="0"/>
              </a:rPr>
              <a:t>Content-length:  </a:t>
            </a:r>
          </a:p>
          <a:p>
            <a:pPr eaLnBrk="1" hangingPunct="1"/>
            <a:r>
              <a:rPr lang="en-US" altLang="en-US">
                <a:latin typeface="Calibri" panose="020F0502020204030204" pitchFamily="34" charset="0"/>
              </a:rPr>
              <a:t>(Message Payload)</a:t>
            </a:r>
            <a:endParaRPr lang="en-IN" altLang="en-US">
              <a:latin typeface="Calibri" panose="020F0502020204030204" pitchFamily="34" charset="0"/>
            </a:endParaRPr>
          </a:p>
        </p:txBody>
      </p:sp>
    </p:spTree>
    <p:extLst>
      <p:ext uri="{BB962C8B-B14F-4D97-AF65-F5344CB8AC3E}">
        <p14:creationId xmlns:p14="http://schemas.microsoft.com/office/powerpoint/2010/main" val="273610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p:txBody>
          <a:bodyPr lIns="0" tIns="45720" rIns="91440" bIns="45720" anchor="t"/>
          <a:lstStyle/>
          <a:p>
            <a:r>
              <a:rPr lang="en-US" dirty="0"/>
              <a:t>Request Methods</a:t>
            </a:r>
            <a:endParaRPr lang="uk-UA" dirty="0"/>
          </a:p>
        </p:txBody>
      </p:sp>
      <p:sp>
        <p:nvSpPr>
          <p:cNvPr id="14" name="Content Placeholder 2">
            <a:extLst>
              <a:ext uri="{FF2B5EF4-FFF2-40B4-BE49-F238E27FC236}">
                <a16:creationId xmlns:a16="http://schemas.microsoft.com/office/drawing/2014/main" id="{95B1671A-34A9-4A98-AFAF-598CB6859785}"/>
              </a:ext>
            </a:extLst>
          </p:cNvPr>
          <p:cNvSpPr>
            <a:spLocks noGrp="1"/>
          </p:cNvSpPr>
          <p:nvPr/>
        </p:nvSpPr>
        <p:spPr>
          <a:xfrm>
            <a:off x="600635" y="1510553"/>
            <a:ext cx="8229600" cy="4983163"/>
          </a:xfrm>
          <a:prstGeom prst="rect">
            <a:avLst/>
          </a:prstGeom>
        </p:spPr>
        <p:txBody>
          <a:bodyPr vert="horz" lIns="91440" tIns="45720" rIns="91440" bIns="45720" rtlCol="0" anchor="t">
            <a:normAutofit/>
          </a:bodyPr>
          <a:lstStyle>
            <a:lvl1pPr marL="228600" indent="-228600" algn="l" defTabSz="914400" rtl="0" eaLnBrk="1" latinLnBrk="0" hangingPunct="1">
              <a:spcBef>
                <a:spcPct val="20000"/>
              </a:spcBef>
              <a:buClr>
                <a:srgbClr val="017EB8"/>
              </a:buClr>
              <a:buFont typeface="Wingdings" panose="05000000000000000000" pitchFamily="2" charset="2"/>
              <a:buChar char="§"/>
              <a:defRPr sz="2400" kern="1200" baseline="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1800" kern="120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1800" kern="1200" baseline="0">
                <a:solidFill>
                  <a:srgbClr val="017EB8"/>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baseline="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dirty="0">
                <a:latin typeface="Segoe UI"/>
                <a:cs typeface="Segoe UI"/>
              </a:rPr>
              <a:t>GET </a:t>
            </a:r>
            <a:endParaRPr lang="en-US" altLang="en-US"/>
          </a:p>
          <a:p>
            <a:pPr lvl="1"/>
            <a:r>
              <a:rPr lang="en-US" altLang="en-US" dirty="0">
                <a:latin typeface="Segoe UI"/>
                <a:cs typeface="Segoe UI"/>
              </a:rPr>
              <a:t>Whatever information is  identified by the Request-URI</a:t>
            </a:r>
            <a:endParaRPr lang="en-US" altLang="en-US" dirty="0"/>
          </a:p>
          <a:p>
            <a:pPr lvl="1" eaLnBrk="1" hangingPunct="1"/>
            <a:r>
              <a:rPr lang="en-US" altLang="en-US" dirty="0">
                <a:latin typeface="Segoe UI"/>
                <a:cs typeface="Segoe UI"/>
              </a:rPr>
              <a:t>Can Get static content </a:t>
            </a:r>
            <a:r>
              <a:rPr lang="en-US" altLang="en-US" dirty="0">
                <a:solidFill>
                  <a:srgbClr val="FFC000"/>
                </a:solidFill>
                <a:latin typeface="Segoe UI"/>
                <a:cs typeface="Segoe UI"/>
              </a:rPr>
              <a:t>and</a:t>
            </a:r>
            <a:r>
              <a:rPr lang="en-US" altLang="en-US" dirty="0">
                <a:latin typeface="Segoe UI"/>
                <a:cs typeface="Segoe UI"/>
              </a:rPr>
              <a:t> data produced by a program</a:t>
            </a:r>
          </a:p>
          <a:p>
            <a:pPr eaLnBrk="1" hangingPunct="1"/>
            <a:endParaRPr lang="en-US" altLang="en-US"/>
          </a:p>
          <a:p>
            <a:pPr eaLnBrk="1" hangingPunct="1"/>
            <a:r>
              <a:rPr lang="en-US" altLang="en-US" dirty="0">
                <a:latin typeface="Segoe UI"/>
                <a:cs typeface="Segoe UI"/>
              </a:rPr>
              <a:t>POST</a:t>
            </a:r>
          </a:p>
          <a:p>
            <a:pPr lvl="1" eaLnBrk="1" hangingPunct="1"/>
            <a:r>
              <a:rPr lang="en-US" altLang="en-US" dirty="0">
                <a:latin typeface="Segoe UI"/>
                <a:cs typeface="Segoe UI"/>
              </a:rPr>
              <a:t>Submit information to Web Server</a:t>
            </a:r>
          </a:p>
          <a:p>
            <a:pPr lvl="1" eaLnBrk="1" hangingPunct="1"/>
            <a:r>
              <a:rPr lang="en-US" altLang="en-US" dirty="0" err="1">
                <a:latin typeface="Segoe UI"/>
                <a:cs typeface="Segoe UI"/>
              </a:rPr>
              <a:t>Eg</a:t>
            </a:r>
            <a:r>
              <a:rPr lang="en-US" altLang="en-US" dirty="0">
                <a:latin typeface="Segoe UI"/>
                <a:cs typeface="Segoe UI"/>
              </a:rPr>
              <a:t>: posting to blog, submission of user form…</a:t>
            </a:r>
          </a:p>
          <a:p>
            <a:pPr lvl="1"/>
            <a:r>
              <a:rPr lang="en-US" altLang="en-US" dirty="0">
                <a:latin typeface="Segoe UI"/>
                <a:cs typeface="Segoe UI"/>
              </a:rPr>
              <a:t>Information is included in message body </a:t>
            </a:r>
            <a:endParaRPr lang="en-US" altLang="en-US" dirty="0"/>
          </a:p>
          <a:p>
            <a:pPr lvl="1"/>
            <a:r>
              <a:rPr lang="en-US" altLang="en-US" dirty="0">
                <a:latin typeface="Segoe UI"/>
                <a:cs typeface="Segoe UI"/>
              </a:rPr>
              <a:t>The actual function depends on request URI  </a:t>
            </a:r>
            <a:endParaRPr lang="en-IN" altLang="en-US"/>
          </a:p>
        </p:txBody>
      </p:sp>
      <p:sp>
        <p:nvSpPr>
          <p:cNvPr id="15" name="Rectangle 3">
            <a:extLst>
              <a:ext uri="{FF2B5EF4-FFF2-40B4-BE49-F238E27FC236}">
                <a16:creationId xmlns:a16="http://schemas.microsoft.com/office/drawing/2014/main" id="{9F97CFDA-FD97-4F93-B481-007747098440}"/>
              </a:ext>
            </a:extLst>
          </p:cNvPr>
          <p:cNvSpPr/>
          <p:nvPr/>
        </p:nvSpPr>
        <p:spPr>
          <a:xfrm>
            <a:off x="1009932" y="5063939"/>
            <a:ext cx="7286625" cy="12858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en-US" sz="1200" dirty="0">
                <a:solidFill>
                  <a:schemeClr val="bg2"/>
                </a:solidFill>
              </a:rPr>
              <a:t>Example</a:t>
            </a:r>
          </a:p>
          <a:p>
            <a:pPr fontAlgn="auto">
              <a:spcBef>
                <a:spcPts val="0"/>
              </a:spcBef>
              <a:spcAft>
                <a:spcPts val="0"/>
              </a:spcAft>
              <a:defRPr/>
            </a:pPr>
            <a:r>
              <a:rPr lang="en-US" sz="1200" dirty="0">
                <a:solidFill>
                  <a:schemeClr val="bg2"/>
                </a:solidFill>
              </a:rPr>
              <a:t>POST/</a:t>
            </a:r>
            <a:r>
              <a:rPr lang="en-US" sz="1200" dirty="0" err="1">
                <a:solidFill>
                  <a:schemeClr val="bg2"/>
                </a:solidFill>
              </a:rPr>
              <a:t>phonebook.cgi.HTTP</a:t>
            </a:r>
            <a:r>
              <a:rPr lang="en-US" sz="1200" dirty="0">
                <a:solidFill>
                  <a:schemeClr val="bg2"/>
                </a:solidFill>
              </a:rPr>
              <a:t>/1.0</a:t>
            </a:r>
            <a:endParaRPr lang="en-US" sz="1200" dirty="0">
              <a:solidFill>
                <a:schemeClr val="bg2"/>
              </a:solidFill>
              <a:ea typeface="Open Sans"/>
              <a:cs typeface="Open Sans"/>
            </a:endParaRPr>
          </a:p>
          <a:p>
            <a:pPr fontAlgn="auto">
              <a:spcBef>
                <a:spcPts val="0"/>
              </a:spcBef>
              <a:spcAft>
                <a:spcPts val="0"/>
              </a:spcAft>
              <a:defRPr/>
            </a:pPr>
            <a:r>
              <a:rPr lang="en-US" sz="1200" dirty="0">
                <a:solidFill>
                  <a:schemeClr val="bg2"/>
                </a:solidFill>
              </a:rPr>
              <a:t>Date:</a:t>
            </a:r>
            <a:endParaRPr lang="en-US" sz="1200" dirty="0">
              <a:solidFill>
                <a:schemeClr val="bg2"/>
              </a:solidFill>
              <a:ea typeface="Open Sans"/>
              <a:cs typeface="Open Sans"/>
            </a:endParaRPr>
          </a:p>
          <a:p>
            <a:pPr fontAlgn="auto">
              <a:spcBef>
                <a:spcPts val="0"/>
              </a:spcBef>
              <a:spcAft>
                <a:spcPts val="0"/>
              </a:spcAft>
              <a:defRPr/>
            </a:pPr>
            <a:r>
              <a:rPr lang="en-US" sz="1200" dirty="0">
                <a:solidFill>
                  <a:schemeClr val="bg2"/>
                </a:solidFill>
              </a:rPr>
              <a:t>User-Agent:</a:t>
            </a:r>
            <a:endParaRPr lang="en-US" sz="1200" dirty="0">
              <a:solidFill>
                <a:schemeClr val="bg2"/>
              </a:solidFill>
              <a:ea typeface="Open Sans"/>
              <a:cs typeface="Open Sans"/>
            </a:endParaRPr>
          </a:p>
          <a:p>
            <a:pPr fontAlgn="auto">
              <a:spcBef>
                <a:spcPts val="0"/>
              </a:spcBef>
              <a:spcAft>
                <a:spcPts val="0"/>
              </a:spcAft>
              <a:defRPr/>
            </a:pPr>
            <a:r>
              <a:rPr lang="en-US" sz="1200" dirty="0">
                <a:solidFill>
                  <a:schemeClr val="bg2"/>
                </a:solidFill>
              </a:rPr>
              <a:t>Accept Language: en-us</a:t>
            </a:r>
            <a:endParaRPr lang="en-US" sz="1200" dirty="0">
              <a:solidFill>
                <a:schemeClr val="bg2"/>
              </a:solidFill>
              <a:ea typeface="Open Sans"/>
              <a:cs typeface="Open Sans"/>
            </a:endParaRPr>
          </a:p>
          <a:p>
            <a:pPr fontAlgn="auto">
              <a:spcBef>
                <a:spcPts val="0"/>
              </a:spcBef>
              <a:spcAft>
                <a:spcPts val="0"/>
              </a:spcAft>
              <a:defRPr/>
            </a:pPr>
            <a:r>
              <a:rPr lang="en-US" sz="1200" dirty="0">
                <a:solidFill>
                  <a:schemeClr val="bg2"/>
                </a:solidFill>
              </a:rPr>
              <a:t>Content Length: 14</a:t>
            </a:r>
            <a:endParaRPr lang="en-US" sz="1200" dirty="0">
              <a:solidFill>
                <a:schemeClr val="bg2"/>
              </a:solidFill>
              <a:ea typeface="Open Sans"/>
              <a:cs typeface="Open Sans"/>
            </a:endParaRPr>
          </a:p>
          <a:p>
            <a:pPr fontAlgn="auto">
              <a:spcBef>
                <a:spcPts val="0"/>
              </a:spcBef>
              <a:spcAft>
                <a:spcPts val="0"/>
              </a:spcAft>
              <a:defRPr/>
            </a:pPr>
            <a:r>
              <a:rPr lang="en-US" sz="1200" dirty="0">
                <a:solidFill>
                  <a:schemeClr val="bg2"/>
                </a:solidFill>
              </a:rPr>
              <a:t>98490 55266 </a:t>
            </a:r>
            <a:endParaRPr lang="en-IN" sz="1200">
              <a:solidFill>
                <a:schemeClr val="bg2"/>
              </a:solidFill>
              <a:ea typeface="Open Sans"/>
              <a:cs typeface="Open Sans"/>
            </a:endParaRPr>
          </a:p>
        </p:txBody>
      </p:sp>
    </p:spTree>
    <p:extLst>
      <p:ext uri="{BB962C8B-B14F-4D97-AF65-F5344CB8AC3E}">
        <p14:creationId xmlns:p14="http://schemas.microsoft.com/office/powerpoint/2010/main" val="175485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p:txBody>
          <a:bodyPr lIns="0" tIns="45720" rIns="91440" bIns="45720" anchor="t"/>
          <a:lstStyle/>
          <a:p>
            <a:r>
              <a:rPr lang="en-US" dirty="0">
                <a:latin typeface="Proxima Nova Black"/>
              </a:rPr>
              <a:t>Request Methods</a:t>
            </a:r>
          </a:p>
        </p:txBody>
      </p:sp>
      <p:sp>
        <p:nvSpPr>
          <p:cNvPr id="8" name="Content Placeholder 2">
            <a:extLst>
              <a:ext uri="{FF2B5EF4-FFF2-40B4-BE49-F238E27FC236}">
                <a16:creationId xmlns:a16="http://schemas.microsoft.com/office/drawing/2014/main" id="{2B76F1FF-C499-4293-B86B-EEEAFA30B234}"/>
              </a:ext>
            </a:extLst>
          </p:cNvPr>
          <p:cNvSpPr>
            <a:spLocks noGrp="1"/>
          </p:cNvSpPr>
          <p:nvPr/>
        </p:nvSpPr>
        <p:spPr>
          <a:xfrm>
            <a:off x="600635" y="1456764"/>
            <a:ext cx="8229600" cy="4983163"/>
          </a:xfrm>
          <a:prstGeom prst="rect">
            <a:avLst/>
          </a:prstGeom>
        </p:spPr>
        <p:txBody>
          <a:bodyPr vert="horz" lIns="91440" tIns="45720" rIns="91440" bIns="45720" rtlCol="0">
            <a:normAutofit lnSpcReduction="10000"/>
          </a:bodyPr>
          <a:lstStyle>
            <a:lvl1pPr marL="228600" indent="-228600" algn="l" defTabSz="914400" rtl="0" eaLnBrk="1" latinLnBrk="0" hangingPunct="1">
              <a:spcBef>
                <a:spcPct val="20000"/>
              </a:spcBef>
              <a:buClr>
                <a:srgbClr val="017EB8"/>
              </a:buClr>
              <a:buFont typeface="Wingdings" panose="05000000000000000000" pitchFamily="2" charset="2"/>
              <a:buChar char="§"/>
              <a:defRPr sz="2400" kern="1200" baseline="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1800" kern="120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1800" kern="1200" baseline="0">
                <a:solidFill>
                  <a:srgbClr val="017EB8"/>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baseline="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altLang="en-US"/>
              <a:t>HEAD</a:t>
            </a:r>
          </a:p>
          <a:p>
            <a:pPr lvl="1" eaLnBrk="1" hangingPunct="1"/>
            <a:r>
              <a:rPr lang="en-US" altLang="en-US"/>
              <a:t>Servers response does not include message body </a:t>
            </a:r>
          </a:p>
          <a:p>
            <a:pPr lvl="1" eaLnBrk="1" hangingPunct="1"/>
            <a:r>
              <a:rPr lang="en-US" altLang="en-US"/>
              <a:t>Useful for getting resource metadata without transferring the resource </a:t>
            </a:r>
          </a:p>
          <a:p>
            <a:pPr lvl="1" eaLnBrk="1" hangingPunct="1"/>
            <a:r>
              <a:rPr lang="en-US" altLang="en-US"/>
              <a:t>Also useful for debugging , checking for validity, accessibility and modification</a:t>
            </a:r>
          </a:p>
          <a:p>
            <a:pPr lvl="1" eaLnBrk="1" hangingPunct="1">
              <a:buFont typeface="Arial" panose="020B0604020202020204" pitchFamily="34" charset="0"/>
              <a:buNone/>
            </a:pPr>
            <a:r>
              <a:rPr lang="en-US" altLang="en-US"/>
              <a:t> </a:t>
            </a:r>
          </a:p>
          <a:p>
            <a:pPr eaLnBrk="1" hangingPunct="1"/>
            <a:r>
              <a:rPr lang="en-US" altLang="en-US"/>
              <a:t>PUT</a:t>
            </a:r>
          </a:p>
          <a:p>
            <a:pPr lvl="1" eaLnBrk="1" hangingPunct="1"/>
            <a:r>
              <a:rPr lang="en-US" altLang="en-US"/>
              <a:t>Requests a server store the enclosed data under the supplied Request URL.</a:t>
            </a:r>
          </a:p>
          <a:p>
            <a:pPr lvl="1" eaLnBrk="1" hangingPunct="1"/>
            <a:r>
              <a:rPr lang="en-US" altLang="en-US"/>
              <a:t>Creates the resource if it does not create </a:t>
            </a:r>
          </a:p>
          <a:p>
            <a:pPr lvl="1" eaLnBrk="1" hangingPunct="1"/>
            <a:r>
              <a:rPr lang="en-US" altLang="en-US"/>
              <a:t>Not useful for web publishing (FTP is preferred for security purposes)</a:t>
            </a:r>
          </a:p>
          <a:p>
            <a:pPr lvl="1" eaLnBrk="1" hangingPunct="1"/>
            <a:endParaRPr lang="en-US" altLang="en-US"/>
          </a:p>
          <a:p>
            <a:pPr eaLnBrk="1" hangingPunct="1"/>
            <a:r>
              <a:rPr lang="en-US" altLang="en-US"/>
              <a:t>DELETE</a:t>
            </a:r>
          </a:p>
          <a:p>
            <a:pPr lvl="1" eaLnBrk="1" hangingPunct="1"/>
            <a:r>
              <a:rPr lang="en-US" altLang="en-US"/>
              <a:t>Removes the Web object </a:t>
            </a:r>
          </a:p>
          <a:p>
            <a:pPr lvl="1" eaLnBrk="1" hangingPunct="1"/>
            <a:r>
              <a:rPr lang="en-US" altLang="en-US"/>
              <a:t>Needs to be carefully used for security reasons </a:t>
            </a:r>
            <a:endParaRPr lang="en-IN" altLang="en-US"/>
          </a:p>
        </p:txBody>
      </p:sp>
    </p:spTree>
    <p:extLst>
      <p:ext uri="{BB962C8B-B14F-4D97-AF65-F5344CB8AC3E}">
        <p14:creationId xmlns:p14="http://schemas.microsoft.com/office/powerpoint/2010/main" val="322508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p:txBody>
          <a:bodyPr lIns="0" tIns="45720" rIns="91440" bIns="45720" anchor="t"/>
          <a:lstStyle/>
          <a:p>
            <a:r>
              <a:rPr lang="en-US" dirty="0"/>
              <a:t>HTTP Response Format</a:t>
            </a:r>
            <a:endParaRPr lang="uk-UA" dirty="0"/>
          </a:p>
        </p:txBody>
      </p:sp>
      <p:sp>
        <p:nvSpPr>
          <p:cNvPr id="8" name="TextBox 3">
            <a:extLst>
              <a:ext uri="{FF2B5EF4-FFF2-40B4-BE49-F238E27FC236}">
                <a16:creationId xmlns:a16="http://schemas.microsoft.com/office/drawing/2014/main" id="{0283B39C-C8FC-4E52-89E7-EFBECB8372AA}"/>
              </a:ext>
            </a:extLst>
          </p:cNvPr>
          <p:cNvSpPr txBox="1">
            <a:spLocks noChangeArrowheads="1"/>
          </p:cNvSpPr>
          <p:nvPr/>
        </p:nvSpPr>
        <p:spPr bwMode="auto">
          <a:xfrm>
            <a:off x="3235419" y="1975318"/>
            <a:ext cx="4357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a:latin typeface="Calibri" panose="020F0502020204030204" pitchFamily="34" charset="0"/>
              </a:rPr>
              <a:t>HTTP/1.0  200 OK </a:t>
            </a:r>
            <a:endParaRPr lang="en-IN" altLang="en-US">
              <a:latin typeface="Calibri" panose="020F0502020204030204" pitchFamily="34" charset="0"/>
            </a:endParaRPr>
          </a:p>
        </p:txBody>
      </p:sp>
      <p:sp>
        <p:nvSpPr>
          <p:cNvPr id="9" name="TextBox 4">
            <a:extLst>
              <a:ext uri="{FF2B5EF4-FFF2-40B4-BE49-F238E27FC236}">
                <a16:creationId xmlns:a16="http://schemas.microsoft.com/office/drawing/2014/main" id="{1058334D-F7EF-41B6-9186-DFB0C1855495}"/>
              </a:ext>
            </a:extLst>
          </p:cNvPr>
          <p:cNvSpPr txBox="1">
            <a:spLocks noChangeArrowheads="1"/>
          </p:cNvSpPr>
          <p:nvPr/>
        </p:nvSpPr>
        <p:spPr bwMode="auto">
          <a:xfrm>
            <a:off x="1378884" y="1975318"/>
            <a:ext cx="1428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b="1">
                <a:latin typeface="Calibri" panose="020F0502020204030204" pitchFamily="34" charset="0"/>
              </a:rPr>
              <a:t>Status line</a:t>
            </a:r>
            <a:endParaRPr lang="en-IN" altLang="en-US" b="1">
              <a:latin typeface="Calibri" panose="020F0502020204030204" pitchFamily="34" charset="0"/>
            </a:endParaRPr>
          </a:p>
        </p:txBody>
      </p:sp>
      <p:sp>
        <p:nvSpPr>
          <p:cNvPr id="10" name="TextBox 5">
            <a:extLst>
              <a:ext uri="{FF2B5EF4-FFF2-40B4-BE49-F238E27FC236}">
                <a16:creationId xmlns:a16="http://schemas.microsoft.com/office/drawing/2014/main" id="{6C952C83-6F54-4C4E-BF90-573C0362CF31}"/>
              </a:ext>
            </a:extLst>
          </p:cNvPr>
          <p:cNvSpPr txBox="1">
            <a:spLocks noChangeArrowheads="1"/>
          </p:cNvSpPr>
          <p:nvPr/>
        </p:nvSpPr>
        <p:spPr bwMode="auto">
          <a:xfrm>
            <a:off x="3449731" y="2761130"/>
            <a:ext cx="43576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a:latin typeface="Calibri" panose="020F0502020204030204" pitchFamily="34" charset="0"/>
              </a:rPr>
              <a:t>Date: BBBBBBBBBBBB</a:t>
            </a:r>
          </a:p>
          <a:p>
            <a:pPr eaLnBrk="1" hangingPunct="1"/>
            <a:r>
              <a:rPr lang="en-US" altLang="en-US">
                <a:latin typeface="Calibri" panose="020F0502020204030204" pitchFamily="34" charset="0"/>
              </a:rPr>
              <a:t>Server: Apache/1.3.12 (Unix)</a:t>
            </a:r>
          </a:p>
          <a:p>
            <a:pPr eaLnBrk="1" hangingPunct="1"/>
            <a:r>
              <a:rPr lang="en-US" altLang="en-US">
                <a:latin typeface="Calibri" panose="020F0502020204030204" pitchFamily="34" charset="0"/>
              </a:rPr>
              <a:t>Last-Modified:  (date)</a:t>
            </a:r>
          </a:p>
          <a:p>
            <a:pPr eaLnBrk="1" hangingPunct="1"/>
            <a:r>
              <a:rPr lang="en-US" altLang="en-US">
                <a:latin typeface="Calibri" panose="020F0502020204030204" pitchFamily="34" charset="0"/>
              </a:rPr>
              <a:t>Content Type: text/html</a:t>
            </a:r>
            <a:endParaRPr lang="en-IN" altLang="en-US">
              <a:latin typeface="Calibri" panose="020F0502020204030204" pitchFamily="34" charset="0"/>
            </a:endParaRPr>
          </a:p>
        </p:txBody>
      </p:sp>
      <p:sp>
        <p:nvSpPr>
          <p:cNvPr id="11" name="TextBox 6">
            <a:extLst>
              <a:ext uri="{FF2B5EF4-FFF2-40B4-BE49-F238E27FC236}">
                <a16:creationId xmlns:a16="http://schemas.microsoft.com/office/drawing/2014/main" id="{F3478FBE-9F9F-48E9-85D3-AC4169E369C2}"/>
              </a:ext>
            </a:extLst>
          </p:cNvPr>
          <p:cNvSpPr txBox="1">
            <a:spLocks noChangeArrowheads="1"/>
          </p:cNvSpPr>
          <p:nvPr/>
        </p:nvSpPr>
        <p:spPr bwMode="auto">
          <a:xfrm>
            <a:off x="1378044" y="2761130"/>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b="1">
                <a:latin typeface="Calibri" panose="020F0502020204030204" pitchFamily="34" charset="0"/>
              </a:rPr>
              <a:t>Header Lines </a:t>
            </a:r>
            <a:endParaRPr lang="en-IN" altLang="en-US" b="1">
              <a:latin typeface="Calibri" panose="020F0502020204030204" pitchFamily="34" charset="0"/>
            </a:endParaRPr>
          </a:p>
        </p:txBody>
      </p:sp>
      <p:sp>
        <p:nvSpPr>
          <p:cNvPr id="12" name="TextBox 8">
            <a:extLst>
              <a:ext uri="{FF2B5EF4-FFF2-40B4-BE49-F238E27FC236}">
                <a16:creationId xmlns:a16="http://schemas.microsoft.com/office/drawing/2014/main" id="{501D65DC-0848-4681-9CBE-BA1D290B10AD}"/>
              </a:ext>
            </a:extLst>
          </p:cNvPr>
          <p:cNvSpPr txBox="1">
            <a:spLocks noChangeArrowheads="1"/>
          </p:cNvSpPr>
          <p:nvPr/>
        </p:nvSpPr>
        <p:spPr bwMode="auto">
          <a:xfrm>
            <a:off x="1306606" y="4132730"/>
            <a:ext cx="14287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b="1">
                <a:latin typeface="Calibri" panose="020F0502020204030204" pitchFamily="34" charset="0"/>
              </a:rPr>
              <a:t>Carriage Return/Line Feed</a:t>
            </a:r>
            <a:endParaRPr lang="en-IN" altLang="en-US" b="1">
              <a:latin typeface="Calibri" panose="020F0502020204030204" pitchFamily="34" charset="0"/>
            </a:endParaRPr>
          </a:p>
        </p:txBody>
      </p:sp>
      <p:cxnSp>
        <p:nvCxnSpPr>
          <p:cNvPr id="13" name="Straight Connector 10">
            <a:extLst>
              <a:ext uri="{FF2B5EF4-FFF2-40B4-BE49-F238E27FC236}">
                <a16:creationId xmlns:a16="http://schemas.microsoft.com/office/drawing/2014/main" id="{04185F5D-AD6F-4ED1-B85D-E1F05F6B9D0A}"/>
              </a:ext>
            </a:extLst>
          </p:cNvPr>
          <p:cNvCxnSpPr/>
          <p:nvPr/>
        </p:nvCxnSpPr>
        <p:spPr>
          <a:xfrm flipV="1">
            <a:off x="6303030" y="3189755"/>
            <a:ext cx="1790139" cy="241207"/>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E0C7C73-5A62-49B6-A493-A90081AFC8E5}"/>
              </a:ext>
            </a:extLst>
          </p:cNvPr>
          <p:cNvCxnSpPr/>
          <p:nvPr/>
        </p:nvCxnSpPr>
        <p:spPr>
          <a:xfrm flipV="1">
            <a:off x="5081868" y="1752041"/>
            <a:ext cx="2082613" cy="374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C9B8449-5B8E-48B0-89E8-BDE64DE7AFBD}"/>
              </a:ext>
            </a:extLst>
          </p:cNvPr>
          <p:cNvSpPr/>
          <p:nvPr/>
        </p:nvSpPr>
        <p:spPr>
          <a:xfrm>
            <a:off x="7164481" y="1107703"/>
            <a:ext cx="2357438" cy="93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a:t>Status line with result code and phrase</a:t>
            </a:r>
            <a:endParaRPr lang="en-IN" dirty="0"/>
          </a:p>
        </p:txBody>
      </p:sp>
      <p:sp>
        <p:nvSpPr>
          <p:cNvPr id="16" name="Rectangle 15">
            <a:extLst>
              <a:ext uri="{FF2B5EF4-FFF2-40B4-BE49-F238E27FC236}">
                <a16:creationId xmlns:a16="http://schemas.microsoft.com/office/drawing/2014/main" id="{D8FD1159-2DCF-420A-91DB-476AD111FC45}"/>
              </a:ext>
            </a:extLst>
          </p:cNvPr>
          <p:cNvSpPr/>
          <p:nvPr/>
        </p:nvSpPr>
        <p:spPr>
          <a:xfrm>
            <a:off x="7093044" y="2261068"/>
            <a:ext cx="257175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a:t>Specifies server &amp; resource meta data</a:t>
            </a:r>
            <a:endParaRPr lang="en-IN" dirty="0"/>
          </a:p>
        </p:txBody>
      </p:sp>
      <p:sp>
        <p:nvSpPr>
          <p:cNvPr id="17" name="TextBox 17">
            <a:extLst>
              <a:ext uri="{FF2B5EF4-FFF2-40B4-BE49-F238E27FC236}">
                <a16:creationId xmlns:a16="http://schemas.microsoft.com/office/drawing/2014/main" id="{C4240C6F-9489-4238-8F56-0C1D6A425575}"/>
              </a:ext>
            </a:extLst>
          </p:cNvPr>
          <p:cNvSpPr txBox="1">
            <a:spLocks noChangeArrowheads="1"/>
          </p:cNvSpPr>
          <p:nvPr/>
        </p:nvSpPr>
        <p:spPr bwMode="auto">
          <a:xfrm>
            <a:off x="1306606" y="5320180"/>
            <a:ext cx="157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b="1">
                <a:latin typeface="Calibri" panose="020F0502020204030204" pitchFamily="34" charset="0"/>
              </a:rPr>
              <a:t>Message Body</a:t>
            </a:r>
            <a:endParaRPr lang="en-IN" altLang="en-US" b="1">
              <a:latin typeface="Calibri" panose="020F0502020204030204" pitchFamily="34" charset="0"/>
            </a:endParaRPr>
          </a:p>
        </p:txBody>
      </p:sp>
      <p:sp>
        <p:nvSpPr>
          <p:cNvPr id="18" name="TextBox 21">
            <a:extLst>
              <a:ext uri="{FF2B5EF4-FFF2-40B4-BE49-F238E27FC236}">
                <a16:creationId xmlns:a16="http://schemas.microsoft.com/office/drawing/2014/main" id="{28F42DFC-1574-4F27-8890-23271D5CFBAB}"/>
              </a:ext>
            </a:extLst>
          </p:cNvPr>
          <p:cNvSpPr txBox="1">
            <a:spLocks noChangeArrowheads="1"/>
          </p:cNvSpPr>
          <p:nvPr/>
        </p:nvSpPr>
        <p:spPr bwMode="auto">
          <a:xfrm>
            <a:off x="3735481" y="5404318"/>
            <a:ext cx="2428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a:latin typeface="Calibri" panose="020F0502020204030204" pitchFamily="34" charset="0"/>
              </a:rPr>
              <a:t>Content-length:  </a:t>
            </a:r>
          </a:p>
          <a:p>
            <a:pPr eaLnBrk="1" hangingPunct="1"/>
            <a:r>
              <a:rPr lang="en-US" altLang="en-US">
                <a:latin typeface="Calibri" panose="020F0502020204030204" pitchFamily="34" charset="0"/>
              </a:rPr>
              <a:t>(Message Payload)</a:t>
            </a:r>
            <a:endParaRPr lang="en-IN" altLang="en-US">
              <a:latin typeface="Calibri" panose="020F0502020204030204" pitchFamily="34" charset="0"/>
            </a:endParaRPr>
          </a:p>
        </p:txBody>
      </p:sp>
    </p:spTree>
    <p:extLst>
      <p:ext uri="{BB962C8B-B14F-4D97-AF65-F5344CB8AC3E}">
        <p14:creationId xmlns:p14="http://schemas.microsoft.com/office/powerpoint/2010/main" val="19170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p:txBody>
          <a:bodyPr lIns="0" tIns="45720" rIns="91440" bIns="45720" anchor="t"/>
          <a:lstStyle/>
          <a:p>
            <a:r>
              <a:rPr lang="en-US" dirty="0">
                <a:latin typeface="Proxima Nova Black"/>
              </a:rPr>
              <a:t>Result Code and Phrase</a:t>
            </a:r>
            <a:endParaRPr lang="uk-UA" dirty="0"/>
          </a:p>
          <a:p>
            <a:endParaRPr lang="uk-UA" dirty="0"/>
          </a:p>
        </p:txBody>
      </p:sp>
      <p:sp>
        <p:nvSpPr>
          <p:cNvPr id="8" name="Content Placeholder 2">
            <a:extLst>
              <a:ext uri="{FF2B5EF4-FFF2-40B4-BE49-F238E27FC236}">
                <a16:creationId xmlns:a16="http://schemas.microsoft.com/office/drawing/2014/main" id="{E2A21D3A-9F26-47BE-9937-5B063E44473C}"/>
              </a:ext>
            </a:extLst>
          </p:cNvPr>
          <p:cNvSpPr>
            <a:spLocks noGrp="1"/>
          </p:cNvSpPr>
          <p:nvPr/>
        </p:nvSpPr>
        <p:spPr>
          <a:xfrm>
            <a:off x="618565" y="1645023"/>
            <a:ext cx="8229600" cy="2857500"/>
          </a:xfrm>
          <a:prstGeom prst="rect">
            <a:avLst/>
          </a:prstGeom>
        </p:spPr>
        <p:txBody>
          <a:bodyPr vert="horz" lIns="91440" tIns="45720" rIns="91440" bIns="45720" rtlCol="0" anchor="t">
            <a:normAutofit/>
          </a:bodyPr>
          <a:lstStyle>
            <a:lvl1pPr marL="228600" indent="-228600" algn="l" defTabSz="914400" rtl="0" eaLnBrk="1" latinLnBrk="0" hangingPunct="1">
              <a:spcBef>
                <a:spcPct val="20000"/>
              </a:spcBef>
              <a:buClr>
                <a:srgbClr val="017EB8"/>
              </a:buClr>
              <a:buFont typeface="Wingdings" panose="05000000000000000000" pitchFamily="2" charset="2"/>
              <a:buChar char="§"/>
              <a:defRPr sz="2400" kern="1200" baseline="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1800" kern="120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1800" kern="1200" baseline="0">
                <a:solidFill>
                  <a:srgbClr val="017EB8"/>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baseline="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altLang="en-US" dirty="0">
                <a:latin typeface="Segoe UI"/>
                <a:cs typeface="Segoe UI"/>
              </a:rPr>
              <a:t>1xx: Informational – Not Done Yet</a:t>
            </a:r>
          </a:p>
          <a:p>
            <a:pPr eaLnBrk="1" hangingPunct="1"/>
            <a:r>
              <a:rPr lang="en-US" altLang="en-US" dirty="0">
                <a:latin typeface="Segoe UI"/>
                <a:cs typeface="Segoe UI"/>
              </a:rPr>
              <a:t>2xx: Success – You win</a:t>
            </a:r>
          </a:p>
          <a:p>
            <a:r>
              <a:rPr lang="en-US" altLang="en-US" dirty="0">
                <a:latin typeface="Segoe UI"/>
                <a:cs typeface="Segoe UI"/>
              </a:rPr>
              <a:t>3xx: Redirection-You lose but try again</a:t>
            </a:r>
          </a:p>
          <a:p>
            <a:r>
              <a:rPr lang="en-US" altLang="en-US" dirty="0">
                <a:latin typeface="Segoe UI"/>
                <a:cs typeface="Segoe UI"/>
              </a:rPr>
              <a:t>4xx: Client Error – You lose, your fault</a:t>
            </a:r>
          </a:p>
          <a:p>
            <a:r>
              <a:rPr lang="en-US" altLang="en-US" dirty="0">
                <a:latin typeface="Segoe UI"/>
                <a:cs typeface="Segoe UI"/>
              </a:rPr>
              <a:t>5xx: Server Error – You lose, my bad  </a:t>
            </a:r>
            <a:endParaRPr lang="en-US" altLang="en-US" dirty="0"/>
          </a:p>
          <a:p>
            <a:pPr eaLnBrk="1" hangingPunct="1"/>
            <a:endParaRPr lang="en-IN" altLang="en-US"/>
          </a:p>
        </p:txBody>
      </p:sp>
      <p:sp>
        <p:nvSpPr>
          <p:cNvPr id="9" name="Rectangle 3">
            <a:extLst>
              <a:ext uri="{FF2B5EF4-FFF2-40B4-BE49-F238E27FC236}">
                <a16:creationId xmlns:a16="http://schemas.microsoft.com/office/drawing/2014/main" id="{046B9063-6F1C-4EFC-9454-36F64BF2AFBB}"/>
              </a:ext>
            </a:extLst>
          </p:cNvPr>
          <p:cNvSpPr/>
          <p:nvPr/>
        </p:nvSpPr>
        <p:spPr>
          <a:xfrm>
            <a:off x="696165" y="4224617"/>
            <a:ext cx="7286625" cy="214312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en-US" sz="1200" dirty="0">
                <a:solidFill>
                  <a:schemeClr val="bg2"/>
                </a:solidFill>
              </a:rPr>
              <a:t>200 OK </a:t>
            </a:r>
            <a:endParaRPr lang="en-US" sz="1200" dirty="0">
              <a:solidFill>
                <a:schemeClr val="bg2"/>
              </a:solidFill>
              <a:ea typeface="Open Sans"/>
              <a:cs typeface="Open Sans"/>
            </a:endParaRPr>
          </a:p>
          <a:p>
            <a:pPr fontAlgn="auto">
              <a:spcBef>
                <a:spcPts val="0"/>
              </a:spcBef>
              <a:spcAft>
                <a:spcPts val="0"/>
              </a:spcAft>
              <a:defRPr/>
            </a:pPr>
            <a:r>
              <a:rPr lang="en-US" sz="1200" dirty="0">
                <a:solidFill>
                  <a:schemeClr val="bg2"/>
                </a:solidFill>
              </a:rPr>
              <a:t>204 No Content</a:t>
            </a:r>
            <a:endParaRPr lang="en-US" sz="1200" dirty="0">
              <a:solidFill>
                <a:schemeClr val="bg2"/>
              </a:solidFill>
              <a:ea typeface="Open Sans"/>
              <a:cs typeface="Open Sans"/>
            </a:endParaRPr>
          </a:p>
          <a:p>
            <a:pPr fontAlgn="auto">
              <a:spcBef>
                <a:spcPts val="0"/>
              </a:spcBef>
              <a:spcAft>
                <a:spcPts val="0"/>
              </a:spcAft>
              <a:defRPr/>
            </a:pPr>
            <a:r>
              <a:rPr lang="en-US" sz="1200" dirty="0">
                <a:solidFill>
                  <a:schemeClr val="bg2"/>
                </a:solidFill>
              </a:rPr>
              <a:t>300 Mutiple Choices</a:t>
            </a:r>
            <a:endParaRPr lang="en-US" sz="1200" dirty="0">
              <a:solidFill>
                <a:schemeClr val="bg2"/>
              </a:solidFill>
              <a:ea typeface="Open Sans"/>
              <a:cs typeface="Open Sans"/>
            </a:endParaRPr>
          </a:p>
          <a:p>
            <a:pPr fontAlgn="auto">
              <a:spcBef>
                <a:spcPts val="0"/>
              </a:spcBef>
              <a:spcAft>
                <a:spcPts val="0"/>
              </a:spcAft>
              <a:defRPr/>
            </a:pPr>
            <a:r>
              <a:rPr lang="en-US" sz="1200" dirty="0">
                <a:solidFill>
                  <a:schemeClr val="bg2"/>
                </a:solidFill>
              </a:rPr>
              <a:t>301 Moved Permanently </a:t>
            </a:r>
            <a:endParaRPr lang="en-US" sz="1200" dirty="0">
              <a:solidFill>
                <a:schemeClr val="bg2"/>
              </a:solidFill>
              <a:ea typeface="Open Sans"/>
              <a:cs typeface="Open Sans"/>
            </a:endParaRPr>
          </a:p>
          <a:p>
            <a:pPr fontAlgn="auto">
              <a:spcBef>
                <a:spcPts val="0"/>
              </a:spcBef>
              <a:spcAft>
                <a:spcPts val="0"/>
              </a:spcAft>
              <a:defRPr/>
            </a:pPr>
            <a:r>
              <a:rPr lang="en-US" sz="1200" dirty="0">
                <a:solidFill>
                  <a:schemeClr val="bg2"/>
                </a:solidFill>
              </a:rPr>
              <a:t>302 Moved Temporarily</a:t>
            </a:r>
            <a:endParaRPr lang="en-US" sz="1200" dirty="0">
              <a:solidFill>
                <a:schemeClr val="bg2"/>
              </a:solidFill>
              <a:ea typeface="Open Sans"/>
              <a:cs typeface="Open Sans"/>
            </a:endParaRPr>
          </a:p>
          <a:p>
            <a:pPr fontAlgn="auto">
              <a:spcBef>
                <a:spcPts val="0"/>
              </a:spcBef>
              <a:spcAft>
                <a:spcPts val="0"/>
              </a:spcAft>
              <a:defRPr/>
            </a:pPr>
            <a:r>
              <a:rPr lang="en-US" sz="1200" dirty="0">
                <a:solidFill>
                  <a:schemeClr val="bg2"/>
                </a:solidFill>
              </a:rPr>
              <a:t>304 Not Modified </a:t>
            </a:r>
            <a:endParaRPr lang="en-US" sz="1200" dirty="0">
              <a:solidFill>
                <a:schemeClr val="bg2"/>
              </a:solidFill>
              <a:ea typeface="Open Sans"/>
              <a:cs typeface="Open Sans"/>
            </a:endParaRPr>
          </a:p>
          <a:p>
            <a:pPr fontAlgn="auto">
              <a:spcBef>
                <a:spcPts val="0"/>
              </a:spcBef>
              <a:spcAft>
                <a:spcPts val="0"/>
              </a:spcAft>
              <a:defRPr/>
            </a:pPr>
            <a:r>
              <a:rPr lang="en-US" sz="1200" dirty="0">
                <a:solidFill>
                  <a:schemeClr val="bg2"/>
                </a:solidFill>
              </a:rPr>
              <a:t>400 Bad Request </a:t>
            </a:r>
            <a:endParaRPr lang="en-US" sz="1200" dirty="0">
              <a:solidFill>
                <a:schemeClr val="bg2"/>
              </a:solidFill>
              <a:ea typeface="Open Sans"/>
              <a:cs typeface="Open Sans"/>
            </a:endParaRPr>
          </a:p>
          <a:p>
            <a:pPr fontAlgn="auto">
              <a:spcBef>
                <a:spcPts val="0"/>
              </a:spcBef>
              <a:spcAft>
                <a:spcPts val="0"/>
              </a:spcAft>
              <a:defRPr/>
            </a:pPr>
            <a:r>
              <a:rPr lang="en-US" sz="1200" dirty="0">
                <a:solidFill>
                  <a:schemeClr val="bg2"/>
                </a:solidFill>
              </a:rPr>
              <a:t>401 Unauthorized</a:t>
            </a:r>
            <a:endParaRPr lang="en-US" sz="1200" dirty="0">
              <a:solidFill>
                <a:schemeClr val="bg2"/>
              </a:solidFill>
              <a:ea typeface="Open Sans"/>
              <a:cs typeface="Open Sans"/>
            </a:endParaRPr>
          </a:p>
          <a:p>
            <a:pPr fontAlgn="auto">
              <a:spcBef>
                <a:spcPts val="0"/>
              </a:spcBef>
              <a:spcAft>
                <a:spcPts val="0"/>
              </a:spcAft>
              <a:defRPr/>
            </a:pPr>
            <a:r>
              <a:rPr lang="en-US" sz="1200" dirty="0">
                <a:solidFill>
                  <a:schemeClr val="bg2"/>
                </a:solidFill>
              </a:rPr>
              <a:t>404 Not Found</a:t>
            </a:r>
            <a:endParaRPr lang="en-US" sz="1200" dirty="0">
              <a:solidFill>
                <a:schemeClr val="bg2"/>
              </a:solidFill>
              <a:ea typeface="Open Sans"/>
              <a:cs typeface="Open Sans"/>
            </a:endParaRPr>
          </a:p>
          <a:p>
            <a:pPr fontAlgn="auto">
              <a:spcBef>
                <a:spcPts val="0"/>
              </a:spcBef>
              <a:spcAft>
                <a:spcPts val="0"/>
              </a:spcAft>
              <a:defRPr/>
            </a:pPr>
            <a:r>
              <a:rPr lang="en-US" sz="1200" dirty="0">
                <a:solidFill>
                  <a:schemeClr val="bg2"/>
                </a:solidFill>
              </a:rPr>
              <a:t>500 Internal Server Error </a:t>
            </a:r>
            <a:endParaRPr lang="en-IN" sz="1200">
              <a:solidFill>
                <a:schemeClr val="bg2"/>
              </a:solidFill>
              <a:ea typeface="Open Sans"/>
              <a:cs typeface="Open Sans"/>
            </a:endParaRPr>
          </a:p>
        </p:txBody>
      </p:sp>
    </p:spTree>
    <p:extLst>
      <p:ext uri="{BB962C8B-B14F-4D97-AF65-F5344CB8AC3E}">
        <p14:creationId xmlns:p14="http://schemas.microsoft.com/office/powerpoint/2010/main" val="1001216644"/>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Широкий екран</PresentationFormat>
  <Slides>16</Slides>
  <Notes>1</Notes>
  <HiddenSlides>0</HiddenSlides>
  <ScaleCrop>false</ScaleCrop>
  <HeadingPairs>
    <vt:vector size="4" baseType="variant">
      <vt:variant>
        <vt:lpstr>Тема</vt:lpstr>
      </vt:variant>
      <vt:variant>
        <vt:i4>3</vt:i4>
      </vt:variant>
      <vt:variant>
        <vt:lpstr>Заголовки слайдів</vt:lpstr>
      </vt:variant>
      <vt:variant>
        <vt:i4>16</vt:i4>
      </vt:variant>
    </vt:vector>
  </HeadingPairs>
  <TitlesOfParts>
    <vt:vector size="19" baseType="lpstr">
      <vt:lpstr>1_GRADIENT THEME</vt:lpstr>
      <vt:lpstr>2_GRADIENT THEME</vt:lpstr>
      <vt:lpstr>2_DARK THEME</vt:lpstr>
      <vt:lpstr>Web applications architecture</vt:lpstr>
      <vt:lpstr>Web Applications Architecture</vt:lpstr>
      <vt:lpstr>Hypertext Transfer Protocol</vt:lpstr>
      <vt:lpstr>Hypertext Transport Protocol (HTTP) characteristics  </vt:lpstr>
      <vt:lpstr>HTTP Request Format </vt:lpstr>
      <vt:lpstr>Request Methods</vt:lpstr>
      <vt:lpstr>Request Methods</vt:lpstr>
      <vt:lpstr>HTTP Response Format</vt:lpstr>
      <vt:lpstr>Result Code and Phrase </vt:lpstr>
      <vt:lpstr>Cookies </vt:lpstr>
      <vt:lpstr>Web-Server</vt:lpstr>
      <vt:lpstr>Web applications architecture </vt:lpstr>
      <vt:lpstr>Backend and Frontend</vt:lpstr>
      <vt:lpstr>The Scheme</vt:lpstr>
      <vt:lpstr>REST </vt:lpstr>
      <vt:lpstr>Презентація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revision>209</cp:revision>
  <dcterms:created xsi:type="dcterms:W3CDTF">2018-11-02T13:55:27Z</dcterms:created>
  <dcterms:modified xsi:type="dcterms:W3CDTF">2021-11-09T22:12:16Z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