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1"/>
  </p:notesMasterIdLst>
  <p:sldIdLst>
    <p:sldId id="1224" r:id="rId7"/>
    <p:sldId id="1225" r:id="rId8"/>
    <p:sldId id="1227" r:id="rId9"/>
    <p:sldId id="1239" r:id="rId10"/>
    <p:sldId id="1228" r:id="rId11"/>
    <p:sldId id="1244" r:id="rId12"/>
    <p:sldId id="1226" r:id="rId13"/>
    <p:sldId id="1241" r:id="rId14"/>
    <p:sldId id="1240" r:id="rId15"/>
    <p:sldId id="1243" r:id="rId16"/>
    <p:sldId id="1242" r:id="rId17"/>
    <p:sldId id="1245" r:id="rId18"/>
    <p:sldId id="1246" r:id="rId19"/>
    <p:sldId id="120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27"/>
            <p14:sldId id="1239"/>
            <p14:sldId id="1228"/>
            <p14:sldId id="1244"/>
            <p14:sldId id="1226"/>
            <p14:sldId id="1241"/>
            <p14:sldId id="1240"/>
            <p14:sldId id="1243"/>
            <p14:sldId id="1242"/>
            <p14:sldId id="1245"/>
            <p14:sldId id="1246"/>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5D371-DC84-432C-9046-4BF13E687C5A}" v="4" dt="2021-12-27T11:36:20.232"/>
    <p1510:client id="{625C7C0A-A68A-4C9F-8139-E9843A345B9A}" v="492" dt="2021-12-27T11:34:45.775"/>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979"/>
        <p:guide pos="688"/>
        <p:guide orient="horz" pos="1729"/>
        <p:guide pos="7242"/>
        <p:guide orient="horz" pos="129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Андрій Пальчик" userId="8510940c85534231" providerId="Windows Live" clId="Web-{1645D371-DC84-432C-9046-4BF13E687C5A}"/>
    <pc:docChg chg="modSld">
      <pc:chgData name="Андрій Пальчик" userId="8510940c85534231" providerId="Windows Live" clId="Web-{1645D371-DC84-432C-9046-4BF13E687C5A}" dt="2021-12-27T11:36:20.232" v="3" actId="20577"/>
      <pc:docMkLst>
        <pc:docMk/>
      </pc:docMkLst>
      <pc:sldChg chg="modSp">
        <pc:chgData name="Андрій Пальчик" userId="8510940c85534231" providerId="Windows Live" clId="Web-{1645D371-DC84-432C-9046-4BF13E687C5A}" dt="2021-12-27T11:36:20.232" v="3" actId="20577"/>
        <pc:sldMkLst>
          <pc:docMk/>
          <pc:sldMk cId="1943036412" sldId="1228"/>
        </pc:sldMkLst>
        <pc:spChg chg="mod">
          <ac:chgData name="Андрій Пальчик" userId="8510940c85534231" providerId="Windows Live" clId="Web-{1645D371-DC84-432C-9046-4BF13E687C5A}" dt="2021-12-27T11:36:20.232" v="3" actId="20577"/>
          <ac:spMkLst>
            <pc:docMk/>
            <pc:sldMk cId="1943036412" sldId="1228"/>
            <ac:spMk id="5" creationId="{9C6E0AE2-DB35-40C9-B9A1-25494B29AECD}"/>
          </ac:spMkLst>
        </pc:spChg>
      </pc:sldChg>
    </pc:docChg>
  </pc:docChgLst>
  <pc:docChgLst>
    <pc:chgData name="Андрій Пальчик" userId="8510940c85534231" providerId="Windows Live" clId="Web-{625C7C0A-A68A-4C9F-8139-E9843A345B9A}"/>
    <pc:docChg chg="addSld delSld modSld sldOrd modSection">
      <pc:chgData name="Андрій Пальчик" userId="8510940c85534231" providerId="Windows Live" clId="Web-{625C7C0A-A68A-4C9F-8139-E9843A345B9A}" dt="2021-12-27T11:34:45.775" v="418" actId="1076"/>
      <pc:docMkLst>
        <pc:docMk/>
      </pc:docMkLst>
      <pc:sldChg chg="addSp delSp modSp">
        <pc:chgData name="Андрій Пальчик" userId="8510940c85534231" providerId="Windows Live" clId="Web-{625C7C0A-A68A-4C9F-8139-E9843A345B9A}" dt="2021-12-27T10:11:22.397" v="17"/>
        <pc:sldMkLst>
          <pc:docMk/>
          <pc:sldMk cId="4001193277" sldId="1224"/>
        </pc:sldMkLst>
        <pc:spChg chg="mod">
          <ac:chgData name="Андрій Пальчик" userId="8510940c85534231" providerId="Windows Live" clId="Web-{625C7C0A-A68A-4C9F-8139-E9843A345B9A}" dt="2021-12-27T10:10:50.521" v="14" actId="1076"/>
          <ac:spMkLst>
            <pc:docMk/>
            <pc:sldMk cId="4001193277" sldId="1224"/>
            <ac:spMk id="2" creationId="{3F314A52-F715-4894-9739-384FC3085337}"/>
          </ac:spMkLst>
        </pc:spChg>
        <pc:spChg chg="del mod">
          <ac:chgData name="Андрій Пальчик" userId="8510940c85534231" providerId="Windows Live" clId="Web-{625C7C0A-A68A-4C9F-8139-E9843A345B9A}" dt="2021-12-27T10:11:21.459" v="16"/>
          <ac:spMkLst>
            <pc:docMk/>
            <pc:sldMk cId="4001193277" sldId="1224"/>
            <ac:spMk id="4" creationId="{C6BFCD7C-0C79-467A-9369-0675D4B541D4}"/>
          </ac:spMkLst>
        </pc:spChg>
        <pc:spChg chg="add">
          <ac:chgData name="Андрій Пальчик" userId="8510940c85534231" providerId="Windows Live" clId="Web-{625C7C0A-A68A-4C9F-8139-E9843A345B9A}" dt="2021-12-27T10:11:22.397" v="17"/>
          <ac:spMkLst>
            <pc:docMk/>
            <pc:sldMk cId="4001193277" sldId="1224"/>
            <ac:spMk id="5" creationId="{6DF0E1E0-BAC1-4A55-9BA0-9153503147B8}"/>
          </ac:spMkLst>
        </pc:spChg>
      </pc:sldChg>
      <pc:sldChg chg="addSp delSp modSp">
        <pc:chgData name="Андрій Пальчик" userId="8510940c85534231" providerId="Windows Live" clId="Web-{625C7C0A-A68A-4C9F-8139-E9843A345B9A}" dt="2021-12-27T11:02:40.958" v="210" actId="1076"/>
        <pc:sldMkLst>
          <pc:docMk/>
          <pc:sldMk cId="759534034" sldId="1225"/>
        </pc:sldMkLst>
        <pc:spChg chg="add del mod">
          <ac:chgData name="Андрій Пальчик" userId="8510940c85534231" providerId="Windows Live" clId="Web-{625C7C0A-A68A-4C9F-8139-E9843A345B9A}" dt="2021-12-27T10:33:07.463" v="59"/>
          <ac:spMkLst>
            <pc:docMk/>
            <pc:sldMk cId="759534034" sldId="1225"/>
            <ac:spMk id="2" creationId="{18E35642-BA07-44F9-9B38-A50C294AABE4}"/>
          </ac:spMkLst>
        </pc:spChg>
        <pc:spChg chg="add mod">
          <ac:chgData name="Андрій Пальчик" userId="8510940c85534231" providerId="Windows Live" clId="Web-{625C7C0A-A68A-4C9F-8139-E9843A345B9A}" dt="2021-12-27T10:36:10.817" v="67" actId="1076"/>
          <ac:spMkLst>
            <pc:docMk/>
            <pc:sldMk cId="759534034" sldId="1225"/>
            <ac:spMk id="3" creationId="{000DCB2B-AF1E-4EE5-A1E8-CC5616D0DBE2}"/>
          </ac:spMkLst>
        </pc:spChg>
        <pc:spChg chg="add del mod">
          <ac:chgData name="Андрій Пальчик" userId="8510940c85534231" providerId="Windows Live" clId="Web-{625C7C0A-A68A-4C9F-8139-E9843A345B9A}" dt="2021-12-27T10:31:20.628" v="41"/>
          <ac:spMkLst>
            <pc:docMk/>
            <pc:sldMk cId="759534034" sldId="1225"/>
            <ac:spMk id="4" creationId="{3BA6130E-D5B8-4196-B6F3-44BCC5679FE7}"/>
          </ac:spMkLst>
        </pc:spChg>
        <pc:spChg chg="add del mod">
          <ac:chgData name="Андрій Пальчик" userId="8510940c85534231" providerId="Windows Live" clId="Web-{625C7C0A-A68A-4C9F-8139-E9843A345B9A}" dt="2021-12-27T10:31:20.628" v="41"/>
          <ac:spMkLst>
            <pc:docMk/>
            <pc:sldMk cId="759534034" sldId="1225"/>
            <ac:spMk id="5" creationId="{B2575D98-78B5-42F4-BD68-C9FB6CC39AAC}"/>
          </ac:spMkLst>
        </pc:spChg>
        <pc:spChg chg="del">
          <ac:chgData name="Андрій Пальчик" userId="8510940c85534231" providerId="Windows Live" clId="Web-{625C7C0A-A68A-4C9F-8139-E9843A345B9A}" dt="2021-12-27T10:31:07.549" v="35"/>
          <ac:spMkLst>
            <pc:docMk/>
            <pc:sldMk cId="759534034" sldId="1225"/>
            <ac:spMk id="6" creationId="{C26BA086-93B2-44A2-8B1B-22E693D2ABB6}"/>
          </ac:spMkLst>
        </pc:spChg>
        <pc:spChg chg="del">
          <ac:chgData name="Андрій Пальчик" userId="8510940c85534231" providerId="Windows Live" clId="Web-{625C7C0A-A68A-4C9F-8139-E9843A345B9A}" dt="2021-12-27T10:31:03.908" v="34"/>
          <ac:spMkLst>
            <pc:docMk/>
            <pc:sldMk cId="759534034" sldId="1225"/>
            <ac:spMk id="7" creationId="{B3EDC24C-EE02-4845-99B9-F77A9B3BC1BB}"/>
          </ac:spMkLst>
        </pc:spChg>
        <pc:spChg chg="add mod">
          <ac:chgData name="Андрій Пальчик" userId="8510940c85534231" providerId="Windows Live" clId="Web-{625C7C0A-A68A-4C9F-8139-E9843A345B9A}" dt="2021-12-27T11:02:40.958" v="210" actId="1076"/>
          <ac:spMkLst>
            <pc:docMk/>
            <pc:sldMk cId="759534034" sldId="1225"/>
            <ac:spMk id="8" creationId="{19483702-6633-480B-A514-AC6BDF954E0D}"/>
          </ac:spMkLst>
        </pc:spChg>
        <pc:picChg chg="add mod">
          <ac:chgData name="Андрій Пальчик" userId="8510940c85534231" providerId="Windows Live" clId="Web-{625C7C0A-A68A-4C9F-8139-E9843A345B9A}" dt="2021-12-27T10:41:12.991" v="86" actId="1076"/>
          <ac:picMkLst>
            <pc:docMk/>
            <pc:sldMk cId="759534034" sldId="1225"/>
            <ac:picMk id="9" creationId="{8D3AFC54-6EDE-46F2-A728-58CDA2051C0E}"/>
          </ac:picMkLst>
        </pc:picChg>
      </pc:sldChg>
      <pc:sldChg chg="addSp delSp modSp">
        <pc:chgData name="Андрій Пальчик" userId="8510940c85534231" providerId="Windows Live" clId="Web-{625C7C0A-A68A-4C9F-8139-E9843A345B9A}" dt="2021-12-27T10:51:06.839" v="133" actId="20577"/>
        <pc:sldMkLst>
          <pc:docMk/>
          <pc:sldMk cId="2736104985" sldId="1226"/>
        </pc:sldMkLst>
        <pc:spChg chg="mod">
          <ac:chgData name="Андрій Пальчик" userId="8510940c85534231" providerId="Windows Live" clId="Web-{625C7C0A-A68A-4C9F-8139-E9843A345B9A}" dt="2021-12-27T10:47:04.372" v="106" actId="20577"/>
          <ac:spMkLst>
            <pc:docMk/>
            <pc:sldMk cId="2736104985" sldId="1226"/>
            <ac:spMk id="4" creationId="{99B3B0FC-3F87-4318-A857-A0F462CAFFEA}"/>
          </ac:spMkLst>
        </pc:spChg>
        <pc:spChg chg="mod">
          <ac:chgData name="Андрій Пальчик" userId="8510940c85534231" providerId="Windows Live" clId="Web-{625C7C0A-A68A-4C9F-8139-E9843A345B9A}" dt="2021-12-27T10:50:55.729" v="131" actId="20577"/>
          <ac:spMkLst>
            <pc:docMk/>
            <pc:sldMk cId="2736104985" sldId="1226"/>
            <ac:spMk id="5" creationId="{3A9FB3B7-57FB-42BB-B446-0677226703DE}"/>
          </ac:spMkLst>
        </pc:spChg>
        <pc:spChg chg="mod">
          <ac:chgData name="Андрій Пальчик" userId="8510940c85534231" providerId="Windows Live" clId="Web-{625C7C0A-A68A-4C9F-8139-E9843A345B9A}" dt="2021-12-27T10:51:06.839" v="133" actId="20577"/>
          <ac:spMkLst>
            <pc:docMk/>
            <pc:sldMk cId="2736104985" sldId="1226"/>
            <ac:spMk id="6" creationId="{86CCEA01-F57D-41CB-89BB-D59127C3A278}"/>
          </ac:spMkLst>
        </pc:spChg>
        <pc:spChg chg="del">
          <ac:chgData name="Андрій Пальчик" userId="8510940c85534231" providerId="Windows Live" clId="Web-{625C7C0A-A68A-4C9F-8139-E9843A345B9A}" dt="2021-12-27T10:48:57.488" v="116"/>
          <ac:spMkLst>
            <pc:docMk/>
            <pc:sldMk cId="2736104985" sldId="1226"/>
            <ac:spMk id="7" creationId="{899447FB-C7CD-42DA-AEBC-3440527073AC}"/>
          </ac:spMkLst>
        </pc:spChg>
        <pc:picChg chg="add mod">
          <ac:chgData name="Андрій Пальчик" userId="8510940c85534231" providerId="Windows Live" clId="Web-{625C7C0A-A68A-4C9F-8139-E9843A345B9A}" dt="2021-12-27T10:50:29.165" v="129" actId="14100"/>
          <ac:picMkLst>
            <pc:docMk/>
            <pc:sldMk cId="2736104985" sldId="1226"/>
            <ac:picMk id="2" creationId="{AC082B22-5F0A-4779-982F-ADCF92415CE7}"/>
          </ac:picMkLst>
        </pc:picChg>
      </pc:sldChg>
      <pc:sldChg chg="addSp delSp modSp ord">
        <pc:chgData name="Андрій Пальчик" userId="8510940c85534231" providerId="Windows Live" clId="Web-{625C7C0A-A68A-4C9F-8139-E9843A345B9A}" dt="2021-12-27T11:01:51.143" v="203"/>
        <pc:sldMkLst>
          <pc:docMk/>
          <pc:sldMk cId="175485925" sldId="1227"/>
        </pc:sldMkLst>
        <pc:spChg chg="add mod">
          <ac:chgData name="Андрій Пальчик" userId="8510940c85534231" providerId="Windows Live" clId="Web-{625C7C0A-A68A-4C9F-8139-E9843A345B9A}" dt="2021-12-27T10:54:48.321" v="161" actId="20577"/>
          <ac:spMkLst>
            <pc:docMk/>
            <pc:sldMk cId="175485925" sldId="1227"/>
            <ac:spMk id="3" creationId="{F1205299-EA8A-4EC4-8D45-C0F9B2D27CDF}"/>
          </ac:spMkLst>
        </pc:spChg>
        <pc:spChg chg="mod">
          <ac:chgData name="Андрій Пальчик" userId="8510940c85534231" providerId="Windows Live" clId="Web-{625C7C0A-A68A-4C9F-8139-E9843A345B9A}" dt="2021-12-27T10:53:19.550" v="149" actId="20577"/>
          <ac:spMkLst>
            <pc:docMk/>
            <pc:sldMk cId="175485925" sldId="1227"/>
            <ac:spMk id="8" creationId="{1C879ED0-FB0F-496C-A28D-E63CA7ACFAFF}"/>
          </ac:spMkLst>
        </pc:spChg>
        <pc:spChg chg="del">
          <ac:chgData name="Андрій Пальчик" userId="8510940c85534231" providerId="Windows Live" clId="Web-{625C7C0A-A68A-4C9F-8139-E9843A345B9A}" dt="2021-12-27T10:51:26.590" v="138"/>
          <ac:spMkLst>
            <pc:docMk/>
            <pc:sldMk cId="175485925" sldId="1227"/>
            <ac:spMk id="9" creationId="{CA4E5058-9026-462C-B16F-44D90B73FCAD}"/>
          </ac:spMkLst>
        </pc:spChg>
        <pc:spChg chg="del">
          <ac:chgData name="Андрій Пальчик" userId="8510940c85534231" providerId="Windows Live" clId="Web-{625C7C0A-A68A-4C9F-8139-E9843A345B9A}" dt="2021-12-27T10:51:26.590" v="137"/>
          <ac:spMkLst>
            <pc:docMk/>
            <pc:sldMk cId="175485925" sldId="1227"/>
            <ac:spMk id="10" creationId="{0055DE7F-03EA-4D23-AD9C-CE1E65F90EFD}"/>
          </ac:spMkLst>
        </pc:spChg>
        <pc:spChg chg="del">
          <ac:chgData name="Андрій Пальчик" userId="8510940c85534231" providerId="Windows Live" clId="Web-{625C7C0A-A68A-4C9F-8139-E9843A345B9A}" dt="2021-12-27T10:51:26.590" v="136"/>
          <ac:spMkLst>
            <pc:docMk/>
            <pc:sldMk cId="175485925" sldId="1227"/>
            <ac:spMk id="11" creationId="{E6D38E12-0B8B-4A45-AA22-FFF26BA4BDCF}"/>
          </ac:spMkLst>
        </pc:spChg>
        <pc:spChg chg="del">
          <ac:chgData name="Андрій Пальчик" userId="8510940c85534231" providerId="Windows Live" clId="Web-{625C7C0A-A68A-4C9F-8139-E9843A345B9A}" dt="2021-12-27T10:51:26.590" v="135"/>
          <ac:spMkLst>
            <pc:docMk/>
            <pc:sldMk cId="175485925" sldId="1227"/>
            <ac:spMk id="12" creationId="{DDF14CDB-48E1-4C5B-B40C-D700FCD6F957}"/>
          </ac:spMkLst>
        </pc:spChg>
        <pc:spChg chg="del">
          <ac:chgData name="Андрій Пальчик" userId="8510940c85534231" providerId="Windows Live" clId="Web-{625C7C0A-A68A-4C9F-8139-E9843A345B9A}" dt="2021-12-27T10:51:26.590" v="134"/>
          <ac:spMkLst>
            <pc:docMk/>
            <pc:sldMk cId="175485925" sldId="1227"/>
            <ac:spMk id="13" creationId="{276D560C-9AA8-4A22-A278-EE90E939A6AC}"/>
          </ac:spMkLst>
        </pc:spChg>
        <pc:picChg chg="add mod">
          <ac:chgData name="Андрій Пальчик" userId="8510940c85534231" providerId="Windows Live" clId="Web-{625C7C0A-A68A-4C9F-8139-E9843A345B9A}" dt="2021-12-27T10:51:42.060" v="142" actId="1076"/>
          <ac:picMkLst>
            <pc:docMk/>
            <pc:sldMk cId="175485925" sldId="1227"/>
            <ac:picMk id="2" creationId="{39F9F864-67DD-43E6-BB1B-ABB91AB25C22}"/>
          </ac:picMkLst>
        </pc:picChg>
      </pc:sldChg>
      <pc:sldChg chg="addSp modSp">
        <pc:chgData name="Андрій Пальчик" userId="8510940c85534231" providerId="Windows Live" clId="Web-{625C7C0A-A68A-4C9F-8139-E9843A345B9A}" dt="2021-12-27T10:45:05.474" v="102" actId="14100"/>
        <pc:sldMkLst>
          <pc:docMk/>
          <pc:sldMk cId="1943036412" sldId="1228"/>
        </pc:sldMkLst>
        <pc:spChg chg="mod">
          <ac:chgData name="Андрій Пальчик" userId="8510940c85534231" providerId="Windows Live" clId="Web-{625C7C0A-A68A-4C9F-8139-E9843A345B9A}" dt="2021-12-27T10:43:53.813" v="95" actId="20577"/>
          <ac:spMkLst>
            <pc:docMk/>
            <pc:sldMk cId="1943036412" sldId="1228"/>
            <ac:spMk id="4" creationId="{CA236E6E-CCA1-48F4-8FC1-2690E5DA5F74}"/>
          </ac:spMkLst>
        </pc:spChg>
        <pc:spChg chg="mod">
          <ac:chgData name="Андрій Пальчик" userId="8510940c85534231" providerId="Windows Live" clId="Web-{625C7C0A-A68A-4C9F-8139-E9843A345B9A}" dt="2021-12-27T10:44:25.972" v="99" actId="14100"/>
          <ac:spMkLst>
            <pc:docMk/>
            <pc:sldMk cId="1943036412" sldId="1228"/>
            <ac:spMk id="5" creationId="{9C6E0AE2-DB35-40C9-B9A1-25494B29AECD}"/>
          </ac:spMkLst>
        </pc:spChg>
        <pc:picChg chg="add mod">
          <ac:chgData name="Андрій Пальчик" userId="8510940c85534231" providerId="Windows Live" clId="Web-{625C7C0A-A68A-4C9F-8139-E9843A345B9A}" dt="2021-12-27T10:45:05.474" v="102" actId="14100"/>
          <ac:picMkLst>
            <pc:docMk/>
            <pc:sldMk cId="1943036412" sldId="1228"/>
            <ac:picMk id="2" creationId="{8012C698-6147-4076-A94E-DE45FA39EE14}"/>
          </ac:picMkLst>
        </pc:picChg>
      </pc:sldChg>
      <pc:sldChg chg="del">
        <pc:chgData name="Андрій Пальчик" userId="8510940c85534231" providerId="Windows Live" clId="Web-{625C7C0A-A68A-4C9F-8139-E9843A345B9A}" dt="2021-12-27T10:12:55.196" v="18"/>
        <pc:sldMkLst>
          <pc:docMk/>
          <pc:sldMk cId="796952511" sldId="1229"/>
        </pc:sldMkLst>
      </pc:sldChg>
      <pc:sldChg chg="del">
        <pc:chgData name="Андрій Пальчик" userId="8510940c85534231" providerId="Windows Live" clId="Web-{625C7C0A-A68A-4C9F-8139-E9843A345B9A}" dt="2021-12-27T10:12:56.040" v="19"/>
        <pc:sldMkLst>
          <pc:docMk/>
          <pc:sldMk cId="1856492653" sldId="1230"/>
        </pc:sldMkLst>
      </pc:sldChg>
      <pc:sldChg chg="del">
        <pc:chgData name="Андрій Пальчик" userId="8510940c85534231" providerId="Windows Live" clId="Web-{625C7C0A-A68A-4C9F-8139-E9843A345B9A}" dt="2021-12-27T10:12:56.884" v="20"/>
        <pc:sldMkLst>
          <pc:docMk/>
          <pc:sldMk cId="3440774989" sldId="1231"/>
        </pc:sldMkLst>
      </pc:sldChg>
      <pc:sldChg chg="del">
        <pc:chgData name="Андрій Пальчик" userId="8510940c85534231" providerId="Windows Live" clId="Web-{625C7C0A-A68A-4C9F-8139-E9843A345B9A}" dt="2021-12-27T10:12:57.415" v="21"/>
        <pc:sldMkLst>
          <pc:docMk/>
          <pc:sldMk cId="370164559" sldId="1232"/>
        </pc:sldMkLst>
      </pc:sldChg>
      <pc:sldChg chg="del">
        <pc:chgData name="Андрій Пальчик" userId="8510940c85534231" providerId="Windows Live" clId="Web-{625C7C0A-A68A-4C9F-8139-E9843A345B9A}" dt="2021-12-27T10:12:57.977" v="22"/>
        <pc:sldMkLst>
          <pc:docMk/>
          <pc:sldMk cId="2206258584" sldId="1233"/>
        </pc:sldMkLst>
      </pc:sldChg>
      <pc:sldChg chg="del">
        <pc:chgData name="Андрій Пальчик" userId="8510940c85534231" providerId="Windows Live" clId="Web-{625C7C0A-A68A-4C9F-8139-E9843A345B9A}" dt="2021-12-27T10:12:58.493" v="23"/>
        <pc:sldMkLst>
          <pc:docMk/>
          <pc:sldMk cId="138160587" sldId="1234"/>
        </pc:sldMkLst>
      </pc:sldChg>
      <pc:sldChg chg="del">
        <pc:chgData name="Андрій Пальчик" userId="8510940c85534231" providerId="Windows Live" clId="Web-{625C7C0A-A68A-4C9F-8139-E9843A345B9A}" dt="2021-12-27T10:12:58.868" v="24"/>
        <pc:sldMkLst>
          <pc:docMk/>
          <pc:sldMk cId="1929071914" sldId="1235"/>
        </pc:sldMkLst>
      </pc:sldChg>
      <pc:sldChg chg="del">
        <pc:chgData name="Андрій Пальчик" userId="8510940c85534231" providerId="Windows Live" clId="Web-{625C7C0A-A68A-4C9F-8139-E9843A345B9A}" dt="2021-12-27T10:12:59.337" v="25"/>
        <pc:sldMkLst>
          <pc:docMk/>
          <pc:sldMk cId="1483906705" sldId="1236"/>
        </pc:sldMkLst>
      </pc:sldChg>
      <pc:sldChg chg="del">
        <pc:chgData name="Андрій Пальчик" userId="8510940c85534231" providerId="Windows Live" clId="Web-{625C7C0A-A68A-4C9F-8139-E9843A345B9A}" dt="2021-12-27T10:12:59.930" v="26"/>
        <pc:sldMkLst>
          <pc:docMk/>
          <pc:sldMk cId="1744341630" sldId="1237"/>
        </pc:sldMkLst>
      </pc:sldChg>
      <pc:sldChg chg="del">
        <pc:chgData name="Андрій Пальчик" userId="8510940c85534231" providerId="Windows Live" clId="Web-{625C7C0A-A68A-4C9F-8139-E9843A345B9A}" dt="2021-12-27T10:13:01.618" v="27"/>
        <pc:sldMkLst>
          <pc:docMk/>
          <pc:sldMk cId="2199953829" sldId="1238"/>
        </pc:sldMkLst>
      </pc:sldChg>
      <pc:sldChg chg="addSp delSp modSp">
        <pc:chgData name="Андрій Пальчик" userId="8510940c85534231" providerId="Windows Live" clId="Web-{625C7C0A-A68A-4C9F-8139-E9843A345B9A}" dt="2021-12-27T11:20:15.036" v="322" actId="14100"/>
        <pc:sldMkLst>
          <pc:docMk/>
          <pc:sldMk cId="801574221" sldId="1239"/>
        </pc:sldMkLst>
        <pc:spChg chg="add mod">
          <ac:chgData name="Андрій Пальчик" userId="8510940c85534231" providerId="Windows Live" clId="Web-{625C7C0A-A68A-4C9F-8139-E9843A345B9A}" dt="2021-12-27T10:32:52.415" v="57" actId="20577"/>
          <ac:spMkLst>
            <pc:docMk/>
            <pc:sldMk cId="801574221" sldId="1239"/>
            <ac:spMk id="8" creationId="{3BA6130E-D5B8-4196-B6F3-44BCC5679FE7}"/>
          </ac:spMkLst>
        </pc:spChg>
        <pc:spChg chg="add mod">
          <ac:chgData name="Андрій Пальчик" userId="8510940c85534231" providerId="Windows Live" clId="Web-{625C7C0A-A68A-4C9F-8139-E9843A345B9A}" dt="2021-12-27T11:20:15.036" v="322" actId="14100"/>
          <ac:spMkLst>
            <pc:docMk/>
            <pc:sldMk cId="801574221" sldId="1239"/>
            <ac:spMk id="9" creationId="{B2575D98-78B5-42F4-BD68-C9FB6CC39AAC}"/>
          </ac:spMkLst>
        </pc:spChg>
        <pc:spChg chg="del">
          <ac:chgData name="Андрій Пальчик" userId="8510940c85534231" providerId="Windows Live" clId="Web-{625C7C0A-A68A-4C9F-8139-E9843A345B9A}" dt="2021-12-27T10:31:25.941" v="42"/>
          <ac:spMkLst>
            <pc:docMk/>
            <pc:sldMk cId="801574221" sldId="1239"/>
            <ac:spMk id="10" creationId="{FE6F92B3-0A64-344F-AACB-4E6E187DC37E}"/>
          </ac:spMkLst>
        </pc:spChg>
        <pc:spChg chg="del">
          <ac:chgData name="Андрій Пальчик" userId="8510940c85534231" providerId="Windows Live" clId="Web-{625C7C0A-A68A-4C9F-8139-E9843A345B9A}" dt="2021-12-27T10:31:29.175" v="47"/>
          <ac:spMkLst>
            <pc:docMk/>
            <pc:sldMk cId="801574221" sldId="1239"/>
            <ac:spMk id="11" creationId="{C4182C9D-1897-824D-B491-0F7A8B610D23}"/>
          </ac:spMkLst>
        </pc:spChg>
        <pc:spChg chg="del">
          <ac:chgData name="Андрій Пальчик" userId="8510940c85534231" providerId="Windows Live" clId="Web-{625C7C0A-A68A-4C9F-8139-E9843A345B9A}" dt="2021-12-27T10:31:29.175" v="46"/>
          <ac:spMkLst>
            <pc:docMk/>
            <pc:sldMk cId="801574221" sldId="1239"/>
            <ac:spMk id="12" creationId="{0BB31010-45BB-7746-BE81-D42559C95C3A}"/>
          </ac:spMkLst>
        </pc:spChg>
        <pc:spChg chg="del">
          <ac:chgData name="Андрій Пальчик" userId="8510940c85534231" providerId="Windows Live" clId="Web-{625C7C0A-A68A-4C9F-8139-E9843A345B9A}" dt="2021-12-27T10:31:29.175" v="45"/>
          <ac:spMkLst>
            <pc:docMk/>
            <pc:sldMk cId="801574221" sldId="1239"/>
            <ac:spMk id="13" creationId="{D89F69B0-8928-7C44-AAF4-023C48E652CF}"/>
          </ac:spMkLst>
        </pc:spChg>
        <pc:spChg chg="del">
          <ac:chgData name="Андрій Пальчик" userId="8510940c85534231" providerId="Windows Live" clId="Web-{625C7C0A-A68A-4C9F-8139-E9843A345B9A}" dt="2021-12-27T10:31:29.160" v="44"/>
          <ac:spMkLst>
            <pc:docMk/>
            <pc:sldMk cId="801574221" sldId="1239"/>
            <ac:spMk id="14" creationId="{16B6D339-815F-5140-BA2E-F4D179F7E23F}"/>
          </ac:spMkLst>
        </pc:spChg>
        <pc:spChg chg="del">
          <ac:chgData name="Андрій Пальчик" userId="8510940c85534231" providerId="Windows Live" clId="Web-{625C7C0A-A68A-4C9F-8139-E9843A345B9A}" dt="2021-12-27T10:31:29.160" v="43"/>
          <ac:spMkLst>
            <pc:docMk/>
            <pc:sldMk cId="801574221" sldId="1239"/>
            <ac:spMk id="15" creationId="{3028D1EB-7057-3649-9CA8-4717FC9099AD}"/>
          </ac:spMkLst>
        </pc:spChg>
        <pc:picChg chg="add mod">
          <ac:chgData name="Андрій Пальчик" userId="8510940c85534231" providerId="Windows Live" clId="Web-{625C7C0A-A68A-4C9F-8139-E9843A345B9A}" dt="2021-12-27T11:19:57.707" v="320" actId="1076"/>
          <ac:picMkLst>
            <pc:docMk/>
            <pc:sldMk cId="801574221" sldId="1239"/>
            <ac:picMk id="2" creationId="{C0EC9DDD-FE65-41EF-BEC6-ACFC05A71C74}"/>
          </ac:picMkLst>
        </pc:picChg>
      </pc:sldChg>
      <pc:sldChg chg="addSp delSp modSp add ord replId">
        <pc:chgData name="Андрій Пальчик" userId="8510940c85534231" providerId="Windows Live" clId="Web-{625C7C0A-A68A-4C9F-8139-E9843A345B9A}" dt="2021-12-27T11:01:37.392" v="202"/>
        <pc:sldMkLst>
          <pc:docMk/>
          <pc:sldMk cId="2293228448" sldId="1240"/>
        </pc:sldMkLst>
        <pc:spChg chg="mod">
          <ac:chgData name="Андрій Пальчик" userId="8510940c85534231" providerId="Windows Live" clId="Web-{625C7C0A-A68A-4C9F-8139-E9843A345B9A}" dt="2021-12-27T10:56:37.562" v="175" actId="20577"/>
          <ac:spMkLst>
            <pc:docMk/>
            <pc:sldMk cId="2293228448" sldId="1240"/>
            <ac:spMk id="8" creationId="{1C879ED0-FB0F-496C-A28D-E63CA7ACFAFF}"/>
          </ac:spMkLst>
        </pc:spChg>
        <pc:spChg chg="del">
          <ac:chgData name="Андрій Пальчик" userId="8510940c85534231" providerId="Windows Live" clId="Web-{625C7C0A-A68A-4C9F-8139-E9843A345B9A}" dt="2021-12-27T10:56:08.435" v="168"/>
          <ac:spMkLst>
            <pc:docMk/>
            <pc:sldMk cId="2293228448" sldId="1240"/>
            <ac:spMk id="9" creationId="{CA4E5058-9026-462C-B16F-44D90B73FCAD}"/>
          </ac:spMkLst>
        </pc:spChg>
        <pc:spChg chg="del">
          <ac:chgData name="Андрій Пальчик" userId="8510940c85534231" providerId="Windows Live" clId="Web-{625C7C0A-A68A-4C9F-8139-E9843A345B9A}" dt="2021-12-27T10:56:08.435" v="167"/>
          <ac:spMkLst>
            <pc:docMk/>
            <pc:sldMk cId="2293228448" sldId="1240"/>
            <ac:spMk id="10" creationId="{0055DE7F-03EA-4D23-AD9C-CE1E65F90EFD}"/>
          </ac:spMkLst>
        </pc:spChg>
        <pc:spChg chg="del">
          <ac:chgData name="Андрій Пальчик" userId="8510940c85534231" providerId="Windows Live" clId="Web-{625C7C0A-A68A-4C9F-8139-E9843A345B9A}" dt="2021-12-27T10:55:47.793" v="166"/>
          <ac:spMkLst>
            <pc:docMk/>
            <pc:sldMk cId="2293228448" sldId="1240"/>
            <ac:spMk id="11" creationId="{E6D38E12-0B8B-4A45-AA22-FFF26BA4BDCF}"/>
          </ac:spMkLst>
        </pc:spChg>
        <pc:spChg chg="del">
          <ac:chgData name="Андрій Пальчик" userId="8510940c85534231" providerId="Windows Live" clId="Web-{625C7C0A-A68A-4C9F-8139-E9843A345B9A}" dt="2021-12-27T10:55:47.793" v="165"/>
          <ac:spMkLst>
            <pc:docMk/>
            <pc:sldMk cId="2293228448" sldId="1240"/>
            <ac:spMk id="12" creationId="{DDF14CDB-48E1-4C5B-B40C-D700FCD6F957}"/>
          </ac:spMkLst>
        </pc:spChg>
        <pc:spChg chg="del">
          <ac:chgData name="Андрій Пальчик" userId="8510940c85534231" providerId="Windows Live" clId="Web-{625C7C0A-A68A-4C9F-8139-E9843A345B9A}" dt="2021-12-27T10:55:47.793" v="164"/>
          <ac:spMkLst>
            <pc:docMk/>
            <pc:sldMk cId="2293228448" sldId="1240"/>
            <ac:spMk id="13" creationId="{276D560C-9AA8-4A22-A278-EE90E939A6AC}"/>
          </ac:spMkLst>
        </pc:spChg>
        <pc:picChg chg="add mod">
          <ac:chgData name="Андрій Пальчик" userId="8510940c85534231" providerId="Windows Live" clId="Web-{625C7C0A-A68A-4C9F-8139-E9843A345B9A}" dt="2021-12-27T10:57:15.142" v="177" actId="1076"/>
          <ac:picMkLst>
            <pc:docMk/>
            <pc:sldMk cId="2293228448" sldId="1240"/>
            <ac:picMk id="2" creationId="{94DB2778-A636-4213-98D2-E52D587DB8FD}"/>
          </ac:picMkLst>
        </pc:picChg>
      </pc:sldChg>
      <pc:sldChg chg="addSp delSp modSp add replId">
        <pc:chgData name="Андрій Пальчик" userId="8510940c85534231" providerId="Windows Live" clId="Web-{625C7C0A-A68A-4C9F-8139-E9843A345B9A}" dt="2021-12-27T11:01:25.485" v="201" actId="20577"/>
        <pc:sldMkLst>
          <pc:docMk/>
          <pc:sldMk cId="2626567954" sldId="1241"/>
        </pc:sldMkLst>
        <pc:spChg chg="mod">
          <ac:chgData name="Андрій Пальчик" userId="8510940c85534231" providerId="Windows Live" clId="Web-{625C7C0A-A68A-4C9F-8139-E9843A345B9A}" dt="2021-12-27T11:01:13.656" v="199" actId="20577"/>
          <ac:spMkLst>
            <pc:docMk/>
            <pc:sldMk cId="2626567954" sldId="1241"/>
            <ac:spMk id="8" creationId="{1C879ED0-FB0F-496C-A28D-E63CA7ACFAFF}"/>
          </ac:spMkLst>
        </pc:spChg>
        <pc:spChg chg="mod">
          <ac:chgData name="Андрій Пальчик" userId="8510940c85534231" providerId="Windows Live" clId="Web-{625C7C0A-A68A-4C9F-8139-E9843A345B9A}" dt="2021-12-27T11:01:25.485" v="201" actId="20577"/>
          <ac:spMkLst>
            <pc:docMk/>
            <pc:sldMk cId="2626567954" sldId="1241"/>
            <ac:spMk id="9" creationId="{CA4E5058-9026-462C-B16F-44D90B73FCAD}"/>
          </ac:spMkLst>
        </pc:spChg>
        <pc:spChg chg="del">
          <ac:chgData name="Андрій Пальчик" userId="8510940c85534231" providerId="Windows Live" clId="Web-{625C7C0A-A68A-4C9F-8139-E9843A345B9A}" dt="2021-12-27T10:59:34.650" v="182"/>
          <ac:spMkLst>
            <pc:docMk/>
            <pc:sldMk cId="2626567954" sldId="1241"/>
            <ac:spMk id="10" creationId="{0055DE7F-03EA-4D23-AD9C-CE1E65F90EFD}"/>
          </ac:spMkLst>
        </pc:spChg>
        <pc:spChg chg="del">
          <ac:chgData name="Андрій Пальчик" userId="8510940c85534231" providerId="Windows Live" clId="Web-{625C7C0A-A68A-4C9F-8139-E9843A345B9A}" dt="2021-12-27T10:59:35.666" v="183"/>
          <ac:spMkLst>
            <pc:docMk/>
            <pc:sldMk cId="2626567954" sldId="1241"/>
            <ac:spMk id="11" creationId="{E6D38E12-0B8B-4A45-AA22-FFF26BA4BDCF}"/>
          </ac:spMkLst>
        </pc:spChg>
        <pc:spChg chg="del">
          <ac:chgData name="Андрій Пальчик" userId="8510940c85534231" providerId="Windows Live" clId="Web-{625C7C0A-A68A-4C9F-8139-E9843A345B9A}" dt="2021-12-27T10:59:36.744" v="184"/>
          <ac:spMkLst>
            <pc:docMk/>
            <pc:sldMk cId="2626567954" sldId="1241"/>
            <ac:spMk id="12" creationId="{DDF14CDB-48E1-4C5B-B40C-D700FCD6F957}"/>
          </ac:spMkLst>
        </pc:spChg>
        <pc:spChg chg="del">
          <ac:chgData name="Андрій Пальчик" userId="8510940c85534231" providerId="Windows Live" clId="Web-{625C7C0A-A68A-4C9F-8139-E9843A345B9A}" dt="2021-12-27T10:59:37.541" v="185"/>
          <ac:spMkLst>
            <pc:docMk/>
            <pc:sldMk cId="2626567954" sldId="1241"/>
            <ac:spMk id="13" creationId="{276D560C-9AA8-4A22-A278-EE90E939A6AC}"/>
          </ac:spMkLst>
        </pc:spChg>
        <pc:picChg chg="add mod">
          <ac:chgData name="Андрій Пальчик" userId="8510940c85534231" providerId="Windows Live" clId="Web-{625C7C0A-A68A-4C9F-8139-E9843A345B9A}" dt="2021-12-27T11:01:00.030" v="198" actId="1076"/>
          <ac:picMkLst>
            <pc:docMk/>
            <pc:sldMk cId="2626567954" sldId="1241"/>
            <ac:picMk id="2" creationId="{3E2FE8FF-DCA9-40B8-BE60-062B73840337}"/>
          </ac:picMkLst>
        </pc:picChg>
      </pc:sldChg>
      <pc:sldChg chg="addSp delSp modSp add replId">
        <pc:chgData name="Андрій Пальчик" userId="8510940c85534231" providerId="Windows Live" clId="Web-{625C7C0A-A68A-4C9F-8139-E9843A345B9A}" dt="2021-12-27T11:13:50.498" v="273" actId="1076"/>
        <pc:sldMkLst>
          <pc:docMk/>
          <pc:sldMk cId="1648270686" sldId="1242"/>
        </pc:sldMkLst>
        <pc:spChg chg="mod">
          <ac:chgData name="Андрій Пальчик" userId="8510940c85534231" providerId="Windows Live" clId="Web-{625C7C0A-A68A-4C9F-8139-E9843A345B9A}" dt="2021-12-27T11:06:20.612" v="225" actId="20577"/>
          <ac:spMkLst>
            <pc:docMk/>
            <pc:sldMk cId="1648270686" sldId="1242"/>
            <ac:spMk id="8" creationId="{1C879ED0-FB0F-496C-A28D-E63CA7ACFAFF}"/>
          </ac:spMkLst>
        </pc:spChg>
        <pc:spChg chg="mod">
          <ac:chgData name="Андрій Пальчик" userId="8510940c85534231" providerId="Windows Live" clId="Web-{625C7C0A-A68A-4C9F-8139-E9843A345B9A}" dt="2021-12-27T11:09:43.311" v="247" actId="1076"/>
          <ac:spMkLst>
            <pc:docMk/>
            <pc:sldMk cId="1648270686" sldId="1242"/>
            <ac:spMk id="9" creationId="{CA4E5058-9026-462C-B16F-44D90B73FCAD}"/>
          </ac:spMkLst>
        </pc:spChg>
        <pc:spChg chg="del">
          <ac:chgData name="Андрій Пальчик" userId="8510940c85534231" providerId="Windows Live" clId="Web-{625C7C0A-A68A-4C9F-8139-E9843A345B9A}" dt="2021-12-27T11:05:45.141" v="219"/>
          <ac:spMkLst>
            <pc:docMk/>
            <pc:sldMk cId="1648270686" sldId="1242"/>
            <ac:spMk id="10" creationId="{0055DE7F-03EA-4D23-AD9C-CE1E65F90EFD}"/>
          </ac:spMkLst>
        </pc:spChg>
        <pc:spChg chg="del">
          <ac:chgData name="Андрій Пальчик" userId="8510940c85534231" providerId="Windows Live" clId="Web-{625C7C0A-A68A-4C9F-8139-E9843A345B9A}" dt="2021-12-27T11:05:47.766" v="220"/>
          <ac:spMkLst>
            <pc:docMk/>
            <pc:sldMk cId="1648270686" sldId="1242"/>
            <ac:spMk id="11" creationId="{E6D38E12-0B8B-4A45-AA22-FFF26BA4BDCF}"/>
          </ac:spMkLst>
        </pc:spChg>
        <pc:spChg chg="del">
          <ac:chgData name="Андрій Пальчик" userId="8510940c85534231" providerId="Windows Live" clId="Web-{625C7C0A-A68A-4C9F-8139-E9843A345B9A}" dt="2021-12-27T11:09:13.060" v="241"/>
          <ac:spMkLst>
            <pc:docMk/>
            <pc:sldMk cId="1648270686" sldId="1242"/>
            <ac:spMk id="12" creationId="{DDF14CDB-48E1-4C5B-B40C-D700FCD6F957}"/>
          </ac:spMkLst>
        </pc:spChg>
        <pc:spChg chg="del">
          <ac:chgData name="Андрій Пальчик" userId="8510940c85534231" providerId="Windows Live" clId="Web-{625C7C0A-A68A-4C9F-8139-E9843A345B9A}" dt="2021-12-27T11:09:15.872" v="242"/>
          <ac:spMkLst>
            <pc:docMk/>
            <pc:sldMk cId="1648270686" sldId="1242"/>
            <ac:spMk id="13" creationId="{276D560C-9AA8-4A22-A278-EE90E939A6AC}"/>
          </ac:spMkLst>
        </pc:spChg>
        <pc:picChg chg="add mod">
          <ac:chgData name="Андрій Пальчик" userId="8510940c85534231" providerId="Windows Live" clId="Web-{625C7C0A-A68A-4C9F-8139-E9843A345B9A}" dt="2021-12-27T11:13:50.498" v="273" actId="1076"/>
          <ac:picMkLst>
            <pc:docMk/>
            <pc:sldMk cId="1648270686" sldId="1242"/>
            <ac:picMk id="2" creationId="{1E315676-34B1-4A46-933C-21C73E1ECA15}"/>
          </ac:picMkLst>
        </pc:picChg>
      </pc:sldChg>
      <pc:sldChg chg="addSp delSp modSp add ord replId">
        <pc:chgData name="Андрій Пальчик" userId="8510940c85534231" providerId="Windows Live" clId="Web-{625C7C0A-A68A-4C9F-8139-E9843A345B9A}" dt="2021-12-27T11:09:57.344" v="248"/>
        <pc:sldMkLst>
          <pc:docMk/>
          <pc:sldMk cId="1492833152" sldId="1243"/>
        </pc:sldMkLst>
        <pc:spChg chg="mod">
          <ac:chgData name="Андрій Пальчик" userId="8510940c85534231" providerId="Windows Live" clId="Web-{625C7C0A-A68A-4C9F-8139-E9843A345B9A}" dt="2021-12-27T11:07:24.022" v="231" actId="20577"/>
          <ac:spMkLst>
            <pc:docMk/>
            <pc:sldMk cId="1492833152" sldId="1243"/>
            <ac:spMk id="8" creationId="{1C879ED0-FB0F-496C-A28D-E63CA7ACFAFF}"/>
          </ac:spMkLst>
        </pc:spChg>
        <pc:spChg chg="del">
          <ac:chgData name="Андрій Пальчик" userId="8510940c85534231" providerId="Windows Live" clId="Web-{625C7C0A-A68A-4C9F-8139-E9843A345B9A}" dt="2021-12-27T11:08:18.260" v="234"/>
          <ac:spMkLst>
            <pc:docMk/>
            <pc:sldMk cId="1492833152" sldId="1243"/>
            <ac:spMk id="9" creationId="{CA4E5058-9026-462C-B16F-44D90B73FCAD}"/>
          </ac:spMkLst>
        </pc:spChg>
        <pc:spChg chg="del">
          <ac:chgData name="Андрій Пальчик" userId="8510940c85534231" providerId="Windows Live" clId="Web-{625C7C0A-A68A-4C9F-8139-E9843A345B9A}" dt="2021-12-27T11:07:27.491" v="232"/>
          <ac:spMkLst>
            <pc:docMk/>
            <pc:sldMk cId="1492833152" sldId="1243"/>
            <ac:spMk id="10" creationId="{0055DE7F-03EA-4D23-AD9C-CE1E65F90EFD}"/>
          </ac:spMkLst>
        </pc:spChg>
        <pc:spChg chg="del">
          <ac:chgData name="Андрій Пальчик" userId="8510940c85534231" providerId="Windows Live" clId="Web-{625C7C0A-A68A-4C9F-8139-E9843A345B9A}" dt="2021-12-27T11:07:30.163" v="233"/>
          <ac:spMkLst>
            <pc:docMk/>
            <pc:sldMk cId="1492833152" sldId="1243"/>
            <ac:spMk id="11" creationId="{E6D38E12-0B8B-4A45-AA22-FFF26BA4BDCF}"/>
          </ac:spMkLst>
        </pc:spChg>
        <pc:spChg chg="del">
          <ac:chgData name="Андрій Пальчик" userId="8510940c85534231" providerId="Windows Live" clId="Web-{625C7C0A-A68A-4C9F-8139-E9843A345B9A}" dt="2021-12-27T11:08:41.683" v="239"/>
          <ac:spMkLst>
            <pc:docMk/>
            <pc:sldMk cId="1492833152" sldId="1243"/>
            <ac:spMk id="12" creationId="{DDF14CDB-48E1-4C5B-B40C-D700FCD6F957}"/>
          </ac:spMkLst>
        </pc:spChg>
        <pc:spChg chg="del">
          <ac:chgData name="Андрій Пальчик" userId="8510940c85534231" providerId="Windows Live" clId="Web-{625C7C0A-A68A-4C9F-8139-E9843A345B9A}" dt="2021-12-27T11:08:46.886" v="240"/>
          <ac:spMkLst>
            <pc:docMk/>
            <pc:sldMk cId="1492833152" sldId="1243"/>
            <ac:spMk id="13" creationId="{276D560C-9AA8-4A22-A278-EE90E939A6AC}"/>
          </ac:spMkLst>
        </pc:spChg>
        <pc:picChg chg="add mod">
          <ac:chgData name="Андрій Пальчик" userId="8510940c85534231" providerId="Windows Live" clId="Web-{625C7C0A-A68A-4C9F-8139-E9843A345B9A}" dt="2021-12-27T11:08:37.948" v="238" actId="1076"/>
          <ac:picMkLst>
            <pc:docMk/>
            <pc:sldMk cId="1492833152" sldId="1243"/>
            <ac:picMk id="2" creationId="{B3045B51-F99D-47FE-9F8D-482CDAB93EE5}"/>
          </ac:picMkLst>
        </pc:picChg>
      </pc:sldChg>
      <pc:sldChg chg="addSp delSp modSp add ord replId">
        <pc:chgData name="Андрій Пальчик" userId="8510940c85534231" providerId="Windows Live" clId="Web-{625C7C0A-A68A-4C9F-8139-E9843A345B9A}" dt="2021-12-27T11:15:49.755" v="288" actId="20577"/>
        <pc:sldMkLst>
          <pc:docMk/>
          <pc:sldMk cId="2645411275" sldId="1244"/>
        </pc:sldMkLst>
        <pc:spChg chg="add mod">
          <ac:chgData name="Андрій Пальчик" userId="8510940c85534231" providerId="Windows Live" clId="Web-{625C7C0A-A68A-4C9F-8139-E9843A345B9A}" dt="2021-12-27T11:15:49.755" v="288" actId="20577"/>
          <ac:spMkLst>
            <pc:docMk/>
            <pc:sldMk cId="2645411275" sldId="1244"/>
            <ac:spMk id="5" creationId="{909D4E18-D3C5-4CC6-AB30-5D5D893900BA}"/>
          </ac:spMkLst>
        </pc:spChg>
        <pc:spChg chg="mod">
          <ac:chgData name="Андрій Пальчик" userId="8510940c85534231" providerId="Windows Live" clId="Web-{625C7C0A-A68A-4C9F-8139-E9843A345B9A}" dt="2021-12-27T11:14:53.830" v="277" actId="20577"/>
          <ac:spMkLst>
            <pc:docMk/>
            <pc:sldMk cId="2645411275" sldId="1244"/>
            <ac:spMk id="8" creationId="{1C879ED0-FB0F-496C-A28D-E63CA7ACFAFF}"/>
          </ac:spMkLst>
        </pc:spChg>
        <pc:spChg chg="del">
          <ac:chgData name="Андрій Пальчик" userId="8510940c85534231" providerId="Windows Live" clId="Web-{625C7C0A-A68A-4C9F-8139-E9843A345B9A}" dt="2021-12-27T11:10:23.204" v="255"/>
          <ac:spMkLst>
            <pc:docMk/>
            <pc:sldMk cId="2645411275" sldId="1244"/>
            <ac:spMk id="9" creationId="{CA4E5058-9026-462C-B16F-44D90B73FCAD}"/>
          </ac:spMkLst>
        </pc:spChg>
        <pc:spChg chg="del">
          <ac:chgData name="Андрій Пальчик" userId="8510940c85534231" providerId="Windows Live" clId="Web-{625C7C0A-A68A-4C9F-8139-E9843A345B9A}" dt="2021-12-27T11:10:23.204" v="254"/>
          <ac:spMkLst>
            <pc:docMk/>
            <pc:sldMk cId="2645411275" sldId="1244"/>
            <ac:spMk id="10" creationId="{0055DE7F-03EA-4D23-AD9C-CE1E65F90EFD}"/>
          </ac:spMkLst>
        </pc:spChg>
        <pc:spChg chg="del">
          <ac:chgData name="Андрій Пальчик" userId="8510940c85534231" providerId="Windows Live" clId="Web-{625C7C0A-A68A-4C9F-8139-E9843A345B9A}" dt="2021-12-27T11:10:23.204" v="253"/>
          <ac:spMkLst>
            <pc:docMk/>
            <pc:sldMk cId="2645411275" sldId="1244"/>
            <ac:spMk id="11" creationId="{E6D38E12-0B8B-4A45-AA22-FFF26BA4BDCF}"/>
          </ac:spMkLst>
        </pc:spChg>
        <pc:spChg chg="del">
          <ac:chgData name="Андрій Пальчик" userId="8510940c85534231" providerId="Windows Live" clId="Web-{625C7C0A-A68A-4C9F-8139-E9843A345B9A}" dt="2021-12-27T11:10:23.204" v="252"/>
          <ac:spMkLst>
            <pc:docMk/>
            <pc:sldMk cId="2645411275" sldId="1244"/>
            <ac:spMk id="12" creationId="{DDF14CDB-48E1-4C5B-B40C-D700FCD6F957}"/>
          </ac:spMkLst>
        </pc:spChg>
        <pc:spChg chg="del">
          <ac:chgData name="Андрій Пальчик" userId="8510940c85534231" providerId="Windows Live" clId="Web-{625C7C0A-A68A-4C9F-8139-E9843A345B9A}" dt="2021-12-27T11:10:23.189" v="251"/>
          <ac:spMkLst>
            <pc:docMk/>
            <pc:sldMk cId="2645411275" sldId="1244"/>
            <ac:spMk id="13" creationId="{276D560C-9AA8-4A22-A278-EE90E939A6AC}"/>
          </ac:spMkLst>
        </pc:spChg>
        <pc:picChg chg="add mod">
          <ac:chgData name="Андрій Пальчик" userId="8510940c85534231" providerId="Windows Live" clId="Web-{625C7C0A-A68A-4C9F-8139-E9843A345B9A}" dt="2021-12-27T11:11:00.941" v="260" actId="14100"/>
          <ac:picMkLst>
            <pc:docMk/>
            <pc:sldMk cId="2645411275" sldId="1244"/>
            <ac:picMk id="2" creationId="{5E19C603-A16E-48B0-B6DC-B2E141A4B80E}"/>
          </ac:picMkLst>
        </pc:picChg>
        <pc:picChg chg="add mod">
          <ac:chgData name="Андрій Пальчик" userId="8510940c85534231" providerId="Windows Live" clId="Web-{625C7C0A-A68A-4C9F-8139-E9843A345B9A}" dt="2021-12-27T11:12:16.414" v="268" actId="14100"/>
          <ac:picMkLst>
            <pc:docMk/>
            <pc:sldMk cId="2645411275" sldId="1244"/>
            <ac:picMk id="3" creationId="{CF071482-5A15-4B85-AA91-C21A3D251CC5}"/>
          </ac:picMkLst>
        </pc:picChg>
        <pc:picChg chg="add mod">
          <ac:chgData name="Андрій Пальчик" userId="8510940c85534231" providerId="Windows Live" clId="Web-{625C7C0A-A68A-4C9F-8139-E9843A345B9A}" dt="2021-12-27T11:12:41.541" v="271" actId="14100"/>
          <ac:picMkLst>
            <pc:docMk/>
            <pc:sldMk cId="2645411275" sldId="1244"/>
            <ac:picMk id="4" creationId="{06F4BEF5-DCC3-4262-AD56-1063C7FF5E89}"/>
          </ac:picMkLst>
        </pc:picChg>
      </pc:sldChg>
      <pc:sldChg chg="addSp delSp modSp add replId">
        <pc:chgData name="Андрій Пальчик" userId="8510940c85534231" providerId="Windows Live" clId="Web-{625C7C0A-A68A-4C9F-8139-E9843A345B9A}" dt="2021-12-27T11:28:27.737" v="375" actId="1076"/>
        <pc:sldMkLst>
          <pc:docMk/>
          <pc:sldMk cId="863720328" sldId="1245"/>
        </pc:sldMkLst>
        <pc:spChg chg="add mod">
          <ac:chgData name="Андрій Пальчик" userId="8510940c85534231" providerId="Windows Live" clId="Web-{625C7C0A-A68A-4C9F-8139-E9843A345B9A}" dt="2021-12-27T11:26:50.982" v="364" actId="14100"/>
          <ac:spMkLst>
            <pc:docMk/>
            <pc:sldMk cId="863720328" sldId="1245"/>
            <ac:spMk id="2" creationId="{8E78FA97-DDED-4FB3-AA48-457D9E2C3446}"/>
          </ac:spMkLst>
        </pc:spChg>
        <pc:spChg chg="add mod">
          <ac:chgData name="Андрій Пальчик" userId="8510940c85534231" providerId="Windows Live" clId="Web-{625C7C0A-A68A-4C9F-8139-E9843A345B9A}" dt="2021-12-27T11:28:00.533" v="368" actId="14100"/>
          <ac:spMkLst>
            <pc:docMk/>
            <pc:sldMk cId="863720328" sldId="1245"/>
            <ac:spMk id="3" creationId="{88C88153-679F-453B-95FD-DA4DAF9CDED8}"/>
          </ac:spMkLst>
        </pc:spChg>
        <pc:spChg chg="mod">
          <ac:chgData name="Андрій Пальчик" userId="8510940c85534231" providerId="Windows Live" clId="Web-{625C7C0A-A68A-4C9F-8139-E9843A345B9A}" dt="2021-12-27T11:21:05.367" v="324" actId="20577"/>
          <ac:spMkLst>
            <pc:docMk/>
            <pc:sldMk cId="863720328" sldId="1245"/>
            <ac:spMk id="8" creationId="{1C879ED0-FB0F-496C-A28D-E63CA7ACFAFF}"/>
          </ac:spMkLst>
        </pc:spChg>
        <pc:spChg chg="del">
          <ac:chgData name="Андрій Пальчик" userId="8510940c85534231" providerId="Windows Live" clId="Web-{625C7C0A-A68A-4C9F-8139-E9843A345B9A}" dt="2021-12-27T11:17:20.777" v="302"/>
          <ac:spMkLst>
            <pc:docMk/>
            <pc:sldMk cId="863720328" sldId="1245"/>
            <ac:spMk id="9" creationId="{CA4E5058-9026-462C-B16F-44D90B73FCAD}"/>
          </ac:spMkLst>
        </pc:spChg>
        <pc:spChg chg="del">
          <ac:chgData name="Андрій Пальчик" userId="8510940c85534231" providerId="Windows Live" clId="Web-{625C7C0A-A68A-4C9F-8139-E9843A345B9A}" dt="2021-12-27T11:17:20.777" v="301"/>
          <ac:spMkLst>
            <pc:docMk/>
            <pc:sldMk cId="863720328" sldId="1245"/>
            <ac:spMk id="10" creationId="{0055DE7F-03EA-4D23-AD9C-CE1E65F90EFD}"/>
          </ac:spMkLst>
        </pc:spChg>
        <pc:spChg chg="del">
          <ac:chgData name="Андрій Пальчик" userId="8510940c85534231" providerId="Windows Live" clId="Web-{625C7C0A-A68A-4C9F-8139-E9843A345B9A}" dt="2021-12-27T11:17:20.777" v="300"/>
          <ac:spMkLst>
            <pc:docMk/>
            <pc:sldMk cId="863720328" sldId="1245"/>
            <ac:spMk id="11" creationId="{E6D38E12-0B8B-4A45-AA22-FFF26BA4BDCF}"/>
          </ac:spMkLst>
        </pc:spChg>
        <pc:spChg chg="del">
          <ac:chgData name="Андрій Пальчик" userId="8510940c85534231" providerId="Windows Live" clId="Web-{625C7C0A-A68A-4C9F-8139-E9843A345B9A}" dt="2021-12-27T11:17:20.777" v="299"/>
          <ac:spMkLst>
            <pc:docMk/>
            <pc:sldMk cId="863720328" sldId="1245"/>
            <ac:spMk id="12" creationId="{DDF14CDB-48E1-4C5B-B40C-D700FCD6F957}"/>
          </ac:spMkLst>
        </pc:spChg>
        <pc:spChg chg="del">
          <ac:chgData name="Андрій Пальчик" userId="8510940c85534231" providerId="Windows Live" clId="Web-{625C7C0A-A68A-4C9F-8139-E9843A345B9A}" dt="2021-12-27T11:17:20.777" v="298"/>
          <ac:spMkLst>
            <pc:docMk/>
            <pc:sldMk cId="863720328" sldId="1245"/>
            <ac:spMk id="13" creationId="{276D560C-9AA8-4A22-A278-EE90E939A6AC}"/>
          </ac:spMkLst>
        </pc:spChg>
        <pc:picChg chg="add mod">
          <ac:chgData name="Андрій Пальчик" userId="8510940c85534231" providerId="Windows Live" clId="Web-{625C7C0A-A68A-4C9F-8139-E9843A345B9A}" dt="2021-12-27T11:28:27.737" v="375" actId="1076"/>
          <ac:picMkLst>
            <pc:docMk/>
            <pc:sldMk cId="863720328" sldId="1245"/>
            <ac:picMk id="4" creationId="{AB4EC97B-FC61-4E99-8A4C-637CD9FD5B8B}"/>
          </ac:picMkLst>
        </pc:picChg>
      </pc:sldChg>
      <pc:sldChg chg="addSp delSp modSp add replId">
        <pc:chgData name="Андрій Пальчик" userId="8510940c85534231" providerId="Windows Live" clId="Web-{625C7C0A-A68A-4C9F-8139-E9843A345B9A}" dt="2021-12-27T11:34:45.775" v="418" actId="1076"/>
        <pc:sldMkLst>
          <pc:docMk/>
          <pc:sldMk cId="705662016" sldId="1246"/>
        </pc:sldMkLst>
        <pc:spChg chg="mod">
          <ac:chgData name="Андрій Пальчик" userId="8510940c85534231" providerId="Windows Live" clId="Web-{625C7C0A-A68A-4C9F-8139-E9843A345B9A}" dt="2021-12-27T11:29:50.367" v="379" actId="20577"/>
          <ac:spMkLst>
            <pc:docMk/>
            <pc:sldMk cId="705662016" sldId="1246"/>
            <ac:spMk id="2" creationId="{8E78FA97-DDED-4FB3-AA48-457D9E2C3446}"/>
          </ac:spMkLst>
        </pc:spChg>
        <pc:spChg chg="mod">
          <ac:chgData name="Андрій Пальчик" userId="8510940c85534231" providerId="Windows Live" clId="Web-{625C7C0A-A68A-4C9F-8139-E9843A345B9A}" dt="2021-12-27T11:34:45.775" v="418" actId="1076"/>
          <ac:spMkLst>
            <pc:docMk/>
            <pc:sldMk cId="705662016" sldId="1246"/>
            <ac:spMk id="3" creationId="{88C88153-679F-453B-95FD-DA4DAF9CDED8}"/>
          </ac:spMkLst>
        </pc:spChg>
        <pc:picChg chg="del">
          <ac:chgData name="Андрій Пальчик" userId="8510940c85534231" providerId="Windows Live" clId="Web-{625C7C0A-A68A-4C9F-8139-E9843A345B9A}" dt="2021-12-27T11:28:35.597" v="376"/>
          <ac:picMkLst>
            <pc:docMk/>
            <pc:sldMk cId="705662016" sldId="1246"/>
            <ac:picMk id="4" creationId="{AB4EC97B-FC61-4E99-8A4C-637CD9FD5B8B}"/>
          </ac:picMkLst>
        </pc:picChg>
        <pc:picChg chg="add mod">
          <ac:chgData name="Андрій Пальчик" userId="8510940c85534231" providerId="Windows Live" clId="Web-{625C7C0A-A68A-4C9F-8139-E9843A345B9A}" dt="2021-12-27T11:31:00.043" v="397" actId="1076"/>
          <ac:picMkLst>
            <pc:docMk/>
            <pc:sldMk cId="705662016" sldId="1246"/>
            <ac:picMk id="5" creationId="{090AAC1F-3B6C-411C-8B0E-79411C03D2BA}"/>
          </ac:picMkLst>
        </pc:picChg>
        <pc:picChg chg="add mod">
          <ac:chgData name="Андрій Пальчик" userId="8510940c85534231" providerId="Windows Live" clId="Web-{625C7C0A-A68A-4C9F-8139-E9843A345B9A}" dt="2021-12-27T11:33:46.866" v="412" actId="1076"/>
          <ac:picMkLst>
            <pc:docMk/>
            <pc:sldMk cId="705662016" sldId="1246"/>
            <ac:picMk id="6" creationId="{48D1D0A0-8174-4493-8C74-70B1D9805ACD}"/>
          </ac:picMkLst>
        </pc:picChg>
        <pc:picChg chg="add del mod">
          <ac:chgData name="Андрій Пальчик" userId="8510940c85534231" providerId="Windows Live" clId="Web-{625C7C0A-A68A-4C9F-8139-E9843A345B9A}" dt="2021-12-27T11:33:37.631" v="408"/>
          <ac:picMkLst>
            <pc:docMk/>
            <pc:sldMk cId="705662016" sldId="1246"/>
            <ac:picMk id="7" creationId="{781F94D0-2218-4AB8-8FC0-6F0876FF23A8}"/>
          </ac:picMkLst>
        </pc:picChg>
        <pc:picChg chg="add del mod">
          <ac:chgData name="Андрій Пальчик" userId="8510940c85534231" providerId="Windows Live" clId="Web-{625C7C0A-A68A-4C9F-8139-E9843A345B9A}" dt="2021-12-27T11:32:59.191" v="405"/>
          <ac:picMkLst>
            <pc:docMk/>
            <pc:sldMk cId="705662016" sldId="1246"/>
            <ac:picMk id="9" creationId="{ECF02575-72BB-4095-932E-7146E83C1699}"/>
          </ac:picMkLst>
        </pc:picChg>
        <pc:picChg chg="add mod">
          <ac:chgData name="Андрій Пальчик" userId="8510940c85534231" providerId="Windows Live" clId="Web-{625C7C0A-A68A-4C9F-8139-E9843A345B9A}" dt="2021-12-27T11:33:51.366" v="414" actId="1076"/>
          <ac:picMkLst>
            <pc:docMk/>
            <pc:sldMk cId="705662016" sldId="1246"/>
            <ac:picMk id="10" creationId="{C8D6E7F0-2C4B-4180-BF9C-1D20559C95E6}"/>
          </ac:picMkLst>
        </pc:picChg>
        <pc:picChg chg="add mod">
          <ac:chgData name="Андрій Пальчик" userId="8510940c85534231" providerId="Windows Live" clId="Web-{625C7C0A-A68A-4C9F-8139-E9843A345B9A}" dt="2021-12-27T11:33:48.631" v="413" actId="1076"/>
          <ac:picMkLst>
            <pc:docMk/>
            <pc:sldMk cId="705662016" sldId="1246"/>
            <ac:picMk id="11" creationId="{DD307756-97EC-406A-8013-71AF76E821B8}"/>
          </ac:picMkLst>
        </pc:picChg>
      </pc:sld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27/12/2021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473009" y="641093"/>
            <a:ext cx="12390783" cy="1779377"/>
          </a:xfrm>
          <a:prstGeom prst="rect">
            <a:avLst/>
          </a:prstGeom>
        </p:spPr>
        <p:txBody>
          <a:bodyPr lIns="91440" tIns="45720" rIns="91440" bIns="45720" anchor="t">
            <a:noAutofit/>
          </a:bodyPr>
          <a:lstStyle/>
          <a:p>
            <a:r>
              <a:rPr lang="en-US" sz="9600" dirty="0">
                <a:latin typeface="Proxima Nova Black"/>
              </a:rPr>
              <a:t>JavaScript DOM</a:t>
            </a:r>
            <a:endParaRPr lang="uk-UA" dirty="0"/>
          </a:p>
        </p:txBody>
      </p:sp>
      <p:sp>
        <p:nvSpPr>
          <p:cNvPr id="5" name="Text Placeholder 3">
            <a:extLst>
              <a:ext uri="{FF2B5EF4-FFF2-40B4-BE49-F238E27FC236}">
                <a16:creationId xmlns:a16="http://schemas.microsoft.com/office/drawing/2014/main" id="{6DF0E1E0-BAC1-4A55-9BA0-9153503147B8}"/>
              </a:ext>
            </a:extLst>
          </p:cNvPr>
          <p:cNvSpPr>
            <a:spLocks noGrp="1"/>
          </p:cNvSpPr>
          <p:nvPr/>
        </p:nvSpPr>
        <p:spPr>
          <a:xfrm>
            <a:off x="775447" y="5466789"/>
            <a:ext cx="3467100" cy="295275"/>
          </a:xfrm>
          <a:prstGeom prst="rect">
            <a:avLst/>
          </a:prstGeom>
        </p:spPr>
        <p:txBody>
          <a:bodyPr lIns="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uk-UA" noProof="1">
                <a:latin typeface="Open Sans"/>
                <a:ea typeface="Open Sans"/>
                <a:cs typeface="Open Sans"/>
              </a:rPr>
              <a:t>Andrii Palchik </a:t>
            </a:r>
            <a:endParaRPr lang="uk-UA" noProof="1"/>
          </a:p>
          <a:p>
            <a:r>
              <a:rPr lang="uk-UA" noProof="1">
                <a:latin typeface="Open Sans"/>
                <a:ea typeface="Open Sans"/>
                <a:cs typeface="Open Sans"/>
              </a:rPr>
              <a:t>December 2021</a:t>
            </a:r>
            <a:endParaRPr lang="uk-UA" noProof="1"/>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en-US" dirty="0"/>
              <a:t>Document Object Methods</a:t>
            </a:r>
            <a:endParaRPr lang="uk-UA" dirty="0"/>
          </a:p>
          <a:p>
            <a:endParaRPr lang="uk-UA" dirty="0"/>
          </a:p>
        </p:txBody>
      </p:sp>
      <p:pic>
        <p:nvPicPr>
          <p:cNvPr id="2" name="Рисунок 2" descr="Зображення, що містить стіл&#10;&#10;Опис створено автоматично">
            <a:extLst>
              <a:ext uri="{FF2B5EF4-FFF2-40B4-BE49-F238E27FC236}">
                <a16:creationId xmlns:a16="http://schemas.microsoft.com/office/drawing/2014/main" id="{B3045B51-F99D-47FE-9F8D-482CDAB93EE5}"/>
              </a:ext>
            </a:extLst>
          </p:cNvPr>
          <p:cNvPicPr>
            <a:picLocks noChangeAspect="1"/>
          </p:cNvPicPr>
          <p:nvPr/>
        </p:nvPicPr>
        <p:blipFill>
          <a:blip r:embed="rId2"/>
          <a:stretch>
            <a:fillRect/>
          </a:stretch>
        </p:blipFill>
        <p:spPr>
          <a:xfrm>
            <a:off x="690282" y="1587748"/>
            <a:ext cx="6149788" cy="3395634"/>
          </a:xfrm>
          <a:prstGeom prst="rect">
            <a:avLst/>
          </a:prstGeom>
        </p:spPr>
      </p:pic>
    </p:spTree>
    <p:extLst>
      <p:ext uri="{BB962C8B-B14F-4D97-AF65-F5344CB8AC3E}">
        <p14:creationId xmlns:p14="http://schemas.microsoft.com/office/powerpoint/2010/main" val="149283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E5058-9026-462C-B16F-44D90B73FCAD}"/>
              </a:ext>
            </a:extLst>
          </p:cNvPr>
          <p:cNvSpPr>
            <a:spLocks noGrp="1"/>
          </p:cNvSpPr>
          <p:nvPr>
            <p:ph type="body" sz="quarter" idx="13"/>
          </p:nvPr>
        </p:nvSpPr>
        <p:spPr>
          <a:xfrm>
            <a:off x="685800" y="1931894"/>
            <a:ext cx="3514164" cy="685801"/>
          </a:xfrm>
        </p:spPr>
        <p:txBody>
          <a:bodyPr lIns="0" tIns="45720" rIns="91440" bIns="45720" anchor="t"/>
          <a:lstStyle/>
          <a:p>
            <a:r>
              <a:rPr lang="uk-UA" sz="2000" noProof="1">
                <a:latin typeface="Open Sans"/>
                <a:ea typeface="Open Sans"/>
                <a:cs typeface="Open Sans"/>
              </a:rPr>
              <a:t>Global functions and objects declared with var can be referenced via the window object. Note, that doesn't work with block scoped variables declared with let and const.</a:t>
            </a:r>
          </a:p>
        </p:txBody>
      </p:sp>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uk-UA" noProof="1"/>
              <a:t>Window and Global Scope</a:t>
            </a:r>
          </a:p>
          <a:p>
            <a:endParaRPr lang="uk-UA" dirty="0"/>
          </a:p>
        </p:txBody>
      </p:sp>
      <p:pic>
        <p:nvPicPr>
          <p:cNvPr id="2" name="Рисунок 2" descr="Зображення, що містить текст&#10;&#10;Опис створено автоматично">
            <a:extLst>
              <a:ext uri="{FF2B5EF4-FFF2-40B4-BE49-F238E27FC236}">
                <a16:creationId xmlns:a16="http://schemas.microsoft.com/office/drawing/2014/main" id="{1E315676-34B1-4A46-933C-21C73E1ECA15}"/>
              </a:ext>
            </a:extLst>
          </p:cNvPr>
          <p:cNvPicPr>
            <a:picLocks noChangeAspect="1"/>
          </p:cNvPicPr>
          <p:nvPr/>
        </p:nvPicPr>
        <p:blipFill>
          <a:blip r:embed="rId2"/>
          <a:stretch>
            <a:fillRect/>
          </a:stretch>
        </p:blipFill>
        <p:spPr>
          <a:xfrm>
            <a:off x="4545107" y="1932805"/>
            <a:ext cx="7135905" cy="3252368"/>
          </a:xfrm>
          <a:prstGeom prst="rect">
            <a:avLst/>
          </a:prstGeom>
        </p:spPr>
      </p:pic>
    </p:spTree>
    <p:extLst>
      <p:ext uri="{BB962C8B-B14F-4D97-AF65-F5344CB8AC3E}">
        <p14:creationId xmlns:p14="http://schemas.microsoft.com/office/powerpoint/2010/main" val="164827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uk-UA" noProof="1"/>
              <a:t>Virtual</a:t>
            </a:r>
            <a:r>
              <a:rPr lang="uk-UA" dirty="0"/>
              <a:t> DOM</a:t>
            </a:r>
          </a:p>
        </p:txBody>
      </p:sp>
      <p:sp>
        <p:nvSpPr>
          <p:cNvPr id="2" name="TextBox 1">
            <a:extLst>
              <a:ext uri="{FF2B5EF4-FFF2-40B4-BE49-F238E27FC236}">
                <a16:creationId xmlns:a16="http://schemas.microsoft.com/office/drawing/2014/main" id="{8E78FA97-DDED-4FB3-AA48-457D9E2C3446}"/>
              </a:ext>
            </a:extLst>
          </p:cNvPr>
          <p:cNvSpPr txBox="1"/>
          <p:nvPr/>
        </p:nvSpPr>
        <p:spPr>
          <a:xfrm>
            <a:off x="636494" y="1434353"/>
            <a:ext cx="107397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Roboto"/>
              </a:rPr>
              <a:t>The main problem with the DOM is that it was never designed to create a dynamic user interface (UI). We can work with it using JavaScript and libraries like jQuery, but using them doesn't solve performance problems. Look at modern social media platforms like Twitter, Facebook, or Pinterest. </a:t>
            </a:r>
            <a:endParaRPr lang="en-US" dirty="0">
              <a:ea typeface="Open Sans" panose="020B0606030504020204" pitchFamily="34" charset="0"/>
              <a:cs typeface="Open Sans" panose="020B0606030504020204" pitchFamily="34" charset="0"/>
            </a:endParaRPr>
          </a:p>
          <a:p>
            <a:endParaRPr lang="en-US" dirty="0">
              <a:latin typeface="Roboto"/>
              <a:ea typeface="Roboto"/>
            </a:endParaRPr>
          </a:p>
          <a:p>
            <a:r>
              <a:rPr lang="en-US" dirty="0">
                <a:latin typeface="Roboto"/>
                <a:ea typeface="Roboto"/>
              </a:rPr>
              <a:t>After a little scrolling, we will have tens of thousands of DOM nodes, effectively interacting with which is not an easy task. For example, try moving 1000 </a:t>
            </a:r>
            <a:r>
              <a:rPr lang="en-US" dirty="0" err="1">
                <a:latin typeface="Roboto"/>
                <a:ea typeface="Roboto"/>
              </a:rPr>
              <a:t>divs</a:t>
            </a:r>
            <a:r>
              <a:rPr lang="en-US" dirty="0">
                <a:latin typeface="Roboto"/>
                <a:ea typeface="Roboto"/>
              </a:rPr>
              <a:t> 5 pixels to the left. It can take more than a second - this is too much for the modern Internet. You can optimize the script and use some tricks, but in the end it will only cause headaches when working with huge pages and dynamic UI. </a:t>
            </a:r>
            <a:endParaRPr lang="en-US">
              <a:ea typeface="Open Sans"/>
              <a:cs typeface="Open Sans"/>
            </a:endParaRPr>
          </a:p>
        </p:txBody>
      </p:sp>
      <p:sp>
        <p:nvSpPr>
          <p:cNvPr id="3" name="TextBox 2">
            <a:extLst>
              <a:ext uri="{FF2B5EF4-FFF2-40B4-BE49-F238E27FC236}">
                <a16:creationId xmlns:a16="http://schemas.microsoft.com/office/drawing/2014/main" id="{88C88153-679F-453B-95FD-DA4DAF9CDED8}"/>
              </a:ext>
            </a:extLst>
          </p:cNvPr>
          <p:cNvSpPr txBox="1"/>
          <p:nvPr/>
        </p:nvSpPr>
        <p:spPr>
          <a:xfrm>
            <a:off x="636494" y="4034118"/>
            <a:ext cx="762896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Roboto"/>
                <a:ea typeface="Roboto"/>
              </a:rPr>
              <a:t>The solution: instead of interacting with the DOM directly, we work with a lightweight copy of it. We can make changes to the copy based on our needs, and then apply the changes to the real DOM. This compares the DOM tree with its virtual copy, determines the difference, and starts redrawing what has been changed. This approach is faster because it doesn't include all the heavyweight parts of the real DOM. </a:t>
            </a:r>
            <a:endParaRPr lang="en-US" dirty="0"/>
          </a:p>
        </p:txBody>
      </p:sp>
      <p:pic>
        <p:nvPicPr>
          <p:cNvPr id="4" name="Рисунок 4">
            <a:extLst>
              <a:ext uri="{FF2B5EF4-FFF2-40B4-BE49-F238E27FC236}">
                <a16:creationId xmlns:a16="http://schemas.microsoft.com/office/drawing/2014/main" id="{AB4EC97B-FC61-4E99-8A4C-637CD9FD5B8B}"/>
              </a:ext>
            </a:extLst>
          </p:cNvPr>
          <p:cNvPicPr>
            <a:picLocks noChangeAspect="1"/>
          </p:cNvPicPr>
          <p:nvPr/>
        </p:nvPicPr>
        <p:blipFill>
          <a:blip r:embed="rId2"/>
          <a:stretch>
            <a:fillRect/>
          </a:stretch>
        </p:blipFill>
        <p:spPr>
          <a:xfrm>
            <a:off x="8561295" y="3471210"/>
            <a:ext cx="3370729" cy="2228472"/>
          </a:xfrm>
          <a:prstGeom prst="rect">
            <a:avLst/>
          </a:prstGeom>
        </p:spPr>
      </p:pic>
    </p:spTree>
    <p:extLst>
      <p:ext uri="{BB962C8B-B14F-4D97-AF65-F5344CB8AC3E}">
        <p14:creationId xmlns:p14="http://schemas.microsoft.com/office/powerpoint/2010/main" val="86372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uk-UA" noProof="1"/>
              <a:t>Virtual</a:t>
            </a:r>
            <a:r>
              <a:rPr lang="uk-UA" dirty="0"/>
              <a:t> DOM</a:t>
            </a:r>
          </a:p>
        </p:txBody>
      </p:sp>
      <p:sp>
        <p:nvSpPr>
          <p:cNvPr id="2" name="TextBox 1">
            <a:extLst>
              <a:ext uri="{FF2B5EF4-FFF2-40B4-BE49-F238E27FC236}">
                <a16:creationId xmlns:a16="http://schemas.microsoft.com/office/drawing/2014/main" id="{8E78FA97-DDED-4FB3-AA48-457D9E2C3446}"/>
              </a:ext>
            </a:extLst>
          </p:cNvPr>
          <p:cNvSpPr txBox="1"/>
          <p:nvPr/>
        </p:nvSpPr>
        <p:spPr>
          <a:xfrm>
            <a:off x="636494" y="1434353"/>
            <a:ext cx="107397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Open Sans"/>
                <a:ea typeface="Open Sans"/>
                <a:cs typeface="Open Sans"/>
              </a:rPr>
              <a:t>Virtual DOM is a technique and set of libraries / algorithms that allows us to improve client-side performance by avoiding direct DOM manipulation by working with a lightweight JavaScript object that mimics a DOM tree. </a:t>
            </a:r>
            <a:br>
              <a:rPr lang="en-US" dirty="0">
                <a:latin typeface="Open Sans"/>
                <a:ea typeface="Open Sans"/>
                <a:cs typeface="Open Sans"/>
              </a:rPr>
            </a:br>
            <a:endParaRPr lang="en-US" dirty="0">
              <a:ea typeface="Open Sans"/>
              <a:cs typeface="Open Sans"/>
            </a:endParaRPr>
          </a:p>
        </p:txBody>
      </p:sp>
      <p:sp>
        <p:nvSpPr>
          <p:cNvPr id="3" name="TextBox 2">
            <a:extLst>
              <a:ext uri="{FF2B5EF4-FFF2-40B4-BE49-F238E27FC236}">
                <a16:creationId xmlns:a16="http://schemas.microsoft.com/office/drawing/2014/main" id="{88C88153-679F-453B-95FD-DA4DAF9CDED8}"/>
              </a:ext>
            </a:extLst>
          </p:cNvPr>
          <p:cNvSpPr txBox="1"/>
          <p:nvPr/>
        </p:nvSpPr>
        <p:spPr>
          <a:xfrm>
            <a:off x="636494" y="2411506"/>
            <a:ext cx="107397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dirty="0">
                <a:latin typeface="Open Sans"/>
                <a:ea typeface="Open Sans"/>
                <a:cs typeface="Open Sans"/>
              </a:rPr>
              <a:t>The idea of using the virtual DOM is great, although not new, we have known for a long time that working directly with the DOM is expensive. By using libraries like React, View and Angular we can improve application performance in a very simple way.</a:t>
            </a:r>
            <a:r>
              <a:rPr lang="en-US" dirty="0">
                <a:latin typeface="Open Sans"/>
                <a:ea typeface="Open Sans"/>
                <a:cs typeface="Open Sans"/>
              </a:rPr>
              <a:t> </a:t>
            </a:r>
            <a:endParaRPr lang="uk-UA">
              <a:latin typeface="Open Sans"/>
              <a:ea typeface="Open Sans"/>
              <a:cs typeface="Open Sans"/>
            </a:endParaRPr>
          </a:p>
        </p:txBody>
      </p:sp>
      <p:pic>
        <p:nvPicPr>
          <p:cNvPr id="5" name="Рисунок 5" descr="Зображення, що містить текст, особа, векторна графіка&#10;&#10;Опис створено автоматично">
            <a:extLst>
              <a:ext uri="{FF2B5EF4-FFF2-40B4-BE49-F238E27FC236}">
                <a16:creationId xmlns:a16="http://schemas.microsoft.com/office/drawing/2014/main" id="{090AAC1F-3B6C-411C-8B0E-79411C03D2BA}"/>
              </a:ext>
            </a:extLst>
          </p:cNvPr>
          <p:cNvPicPr>
            <a:picLocks noChangeAspect="1"/>
          </p:cNvPicPr>
          <p:nvPr/>
        </p:nvPicPr>
        <p:blipFill>
          <a:blip r:embed="rId2"/>
          <a:stretch>
            <a:fillRect/>
          </a:stretch>
        </p:blipFill>
        <p:spPr>
          <a:xfrm>
            <a:off x="6974541" y="3559251"/>
            <a:ext cx="4876800" cy="2007570"/>
          </a:xfrm>
          <a:prstGeom prst="rect">
            <a:avLst/>
          </a:prstGeom>
        </p:spPr>
      </p:pic>
      <p:pic>
        <p:nvPicPr>
          <p:cNvPr id="6" name="Рисунок 6">
            <a:extLst>
              <a:ext uri="{FF2B5EF4-FFF2-40B4-BE49-F238E27FC236}">
                <a16:creationId xmlns:a16="http://schemas.microsoft.com/office/drawing/2014/main" id="{48D1D0A0-8174-4493-8C74-70B1D9805ACD}"/>
              </a:ext>
            </a:extLst>
          </p:cNvPr>
          <p:cNvPicPr>
            <a:picLocks noChangeAspect="1"/>
          </p:cNvPicPr>
          <p:nvPr/>
        </p:nvPicPr>
        <p:blipFill>
          <a:blip r:embed="rId3"/>
          <a:stretch>
            <a:fillRect/>
          </a:stretch>
        </p:blipFill>
        <p:spPr>
          <a:xfrm>
            <a:off x="744071" y="3691845"/>
            <a:ext cx="2528048" cy="1419651"/>
          </a:xfrm>
          <a:prstGeom prst="rect">
            <a:avLst/>
          </a:prstGeom>
        </p:spPr>
      </p:pic>
      <p:pic>
        <p:nvPicPr>
          <p:cNvPr id="10" name="Рисунок 10" descr="Зображення, що містить текст, картинка&#10;&#10;Опис створено автоматично">
            <a:extLst>
              <a:ext uri="{FF2B5EF4-FFF2-40B4-BE49-F238E27FC236}">
                <a16:creationId xmlns:a16="http://schemas.microsoft.com/office/drawing/2014/main" id="{C8D6E7F0-2C4B-4180-BF9C-1D20559C95E6}"/>
              </a:ext>
            </a:extLst>
          </p:cNvPr>
          <p:cNvPicPr>
            <a:picLocks noChangeAspect="1"/>
          </p:cNvPicPr>
          <p:nvPr/>
        </p:nvPicPr>
        <p:blipFill>
          <a:blip r:embed="rId4"/>
          <a:stretch>
            <a:fillRect/>
          </a:stretch>
        </p:blipFill>
        <p:spPr>
          <a:xfrm>
            <a:off x="2169459" y="5282902"/>
            <a:ext cx="2743200" cy="1097280"/>
          </a:xfrm>
          <a:prstGeom prst="rect">
            <a:avLst/>
          </a:prstGeom>
        </p:spPr>
      </p:pic>
      <p:pic>
        <p:nvPicPr>
          <p:cNvPr id="11" name="Рисунок 11" descr="Зображення, що містить текст, картинка&#10;&#10;Опис створено автоматично">
            <a:extLst>
              <a:ext uri="{FF2B5EF4-FFF2-40B4-BE49-F238E27FC236}">
                <a16:creationId xmlns:a16="http://schemas.microsoft.com/office/drawing/2014/main" id="{DD307756-97EC-406A-8013-71AF76E821B8}"/>
              </a:ext>
            </a:extLst>
          </p:cNvPr>
          <p:cNvPicPr>
            <a:picLocks noChangeAspect="1"/>
          </p:cNvPicPr>
          <p:nvPr/>
        </p:nvPicPr>
        <p:blipFill>
          <a:blip r:embed="rId5"/>
          <a:stretch>
            <a:fillRect/>
          </a:stretch>
        </p:blipFill>
        <p:spPr>
          <a:xfrm>
            <a:off x="3729317" y="3693458"/>
            <a:ext cx="2743200" cy="1371600"/>
          </a:xfrm>
          <a:prstGeom prst="rect">
            <a:avLst/>
          </a:prstGeom>
        </p:spPr>
      </p:pic>
    </p:spTree>
    <p:extLst>
      <p:ext uri="{BB962C8B-B14F-4D97-AF65-F5344CB8AC3E}">
        <p14:creationId xmlns:p14="http://schemas.microsoft.com/office/powerpoint/2010/main" val="70566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DCB2B-AF1E-4EE5-A1E8-CC5616D0DBE2}"/>
              </a:ext>
            </a:extLst>
          </p:cNvPr>
          <p:cNvSpPr txBox="1"/>
          <p:nvPr/>
        </p:nvSpPr>
        <p:spPr>
          <a:xfrm>
            <a:off x="546847" y="645459"/>
            <a:ext cx="741381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Open Sans"/>
                <a:ea typeface="Open Sans"/>
                <a:cs typeface="Open Sans"/>
              </a:rPr>
              <a:t>Introduction to the DOM</a:t>
            </a:r>
          </a:p>
        </p:txBody>
      </p:sp>
      <p:sp>
        <p:nvSpPr>
          <p:cNvPr id="8" name="TextBox 7">
            <a:extLst>
              <a:ext uri="{FF2B5EF4-FFF2-40B4-BE49-F238E27FC236}">
                <a16:creationId xmlns:a16="http://schemas.microsoft.com/office/drawing/2014/main" id="{19483702-6633-480B-A514-AC6BDF954E0D}"/>
              </a:ext>
            </a:extLst>
          </p:cNvPr>
          <p:cNvSpPr txBox="1"/>
          <p:nvPr/>
        </p:nvSpPr>
        <p:spPr>
          <a:xfrm>
            <a:off x="600634" y="2178423"/>
            <a:ext cx="481404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3"/>
                </a:solidFill>
                <a:latin typeface="Open Sans"/>
                <a:ea typeface="Open Sans"/>
                <a:cs typeface="Open Sans"/>
              </a:rPr>
              <a:t>The </a:t>
            </a:r>
            <a:r>
              <a:rPr lang="en-US" sz="2000" b="1" dirty="0">
                <a:solidFill>
                  <a:schemeClr val="accent3"/>
                </a:solidFill>
                <a:latin typeface="Open Sans"/>
                <a:ea typeface="Open Sans"/>
                <a:cs typeface="Open Sans"/>
              </a:rPr>
              <a:t>Document Object Model</a:t>
            </a:r>
            <a:r>
              <a:rPr lang="en-US" sz="2000" dirty="0">
                <a:solidFill>
                  <a:schemeClr val="accent3"/>
                </a:solidFill>
                <a:latin typeface="Open Sans"/>
                <a:ea typeface="Open Sans"/>
                <a:cs typeface="Open Sans"/>
              </a:rPr>
              <a:t> (</a:t>
            </a:r>
            <a:r>
              <a:rPr lang="en-US" sz="2000" i="1" dirty="0">
                <a:solidFill>
                  <a:schemeClr val="accent3"/>
                </a:solidFill>
                <a:latin typeface="Open Sans"/>
                <a:ea typeface="Open Sans"/>
                <a:cs typeface="Open Sans"/>
              </a:rPr>
              <a:t>DOM</a:t>
            </a:r>
            <a:r>
              <a:rPr lang="en-US" sz="2000" dirty="0">
                <a:solidFill>
                  <a:schemeClr val="accent3"/>
                </a:solidFill>
                <a:latin typeface="Open Sans"/>
                <a:ea typeface="Open Sans"/>
                <a:cs typeface="Open Sans"/>
              </a:rPr>
              <a:t>) is the data representation of the objects that comprise the structure and content of a document on the web. </a:t>
            </a:r>
            <a:endParaRPr lang="uk-UA" sz="2000">
              <a:solidFill>
                <a:schemeClr val="accent3"/>
              </a:solidFill>
              <a:ea typeface="Open Sans"/>
              <a:cs typeface="Open Sans"/>
            </a:endParaRPr>
          </a:p>
          <a:p>
            <a:r>
              <a:rPr lang="en-US" sz="2000" dirty="0">
                <a:solidFill>
                  <a:schemeClr val="accent3"/>
                </a:solidFill>
                <a:latin typeface="Open Sans"/>
                <a:ea typeface="Open Sans"/>
                <a:cs typeface="Open Sans"/>
              </a:rPr>
              <a:t>It's a programming interface for web documents. It represents the page so that programs can change the document structure, style, and content. The DOM represents the document as nodes and objects; that way, programming languages can interact with the page. </a:t>
            </a:r>
            <a:endParaRPr lang="en-US" sz="2000">
              <a:solidFill>
                <a:schemeClr val="accent3"/>
              </a:solidFill>
              <a:ea typeface="Open Sans"/>
              <a:cs typeface="Open Sans"/>
            </a:endParaRPr>
          </a:p>
        </p:txBody>
      </p:sp>
      <p:pic>
        <p:nvPicPr>
          <p:cNvPr id="9" name="Рисунок 9">
            <a:extLst>
              <a:ext uri="{FF2B5EF4-FFF2-40B4-BE49-F238E27FC236}">
                <a16:creationId xmlns:a16="http://schemas.microsoft.com/office/drawing/2014/main" id="{8D3AFC54-6EDE-46F2-A728-58CDA2051C0E}"/>
              </a:ext>
            </a:extLst>
          </p:cNvPr>
          <p:cNvPicPr>
            <a:picLocks noChangeAspect="1"/>
          </p:cNvPicPr>
          <p:nvPr/>
        </p:nvPicPr>
        <p:blipFill>
          <a:blip r:embed="rId2"/>
          <a:stretch>
            <a:fillRect/>
          </a:stretch>
        </p:blipFill>
        <p:spPr>
          <a:xfrm>
            <a:off x="6266330" y="2007813"/>
            <a:ext cx="4993341" cy="3900207"/>
          </a:xfrm>
          <a:prstGeom prst="rect">
            <a:avLst/>
          </a:prstGeom>
        </p:spPr>
      </p:pic>
    </p:spTree>
    <p:extLst>
      <p:ext uri="{BB962C8B-B14F-4D97-AF65-F5344CB8AC3E}">
        <p14:creationId xmlns:p14="http://schemas.microsoft.com/office/powerpoint/2010/main"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uk-UA" dirty="0"/>
              <a:t>BOM (</a:t>
            </a:r>
            <a:r>
              <a:rPr lang="uk-UA" noProof="1"/>
              <a:t>Browser Object Model</a:t>
            </a:r>
            <a:r>
              <a:rPr lang="uk-UA" dirty="0"/>
              <a:t>)</a:t>
            </a:r>
          </a:p>
          <a:p>
            <a:endParaRPr lang="uk-UA" dirty="0"/>
          </a:p>
        </p:txBody>
      </p:sp>
      <p:pic>
        <p:nvPicPr>
          <p:cNvPr id="2" name="Рисунок 2">
            <a:extLst>
              <a:ext uri="{FF2B5EF4-FFF2-40B4-BE49-F238E27FC236}">
                <a16:creationId xmlns:a16="http://schemas.microsoft.com/office/drawing/2014/main" id="{39F9F864-67DD-43E6-BB1B-ABB91AB25C22}"/>
              </a:ext>
            </a:extLst>
          </p:cNvPr>
          <p:cNvPicPr>
            <a:picLocks noChangeAspect="1"/>
          </p:cNvPicPr>
          <p:nvPr/>
        </p:nvPicPr>
        <p:blipFill>
          <a:blip r:embed="rId2"/>
          <a:stretch>
            <a:fillRect/>
          </a:stretch>
        </p:blipFill>
        <p:spPr>
          <a:xfrm>
            <a:off x="806823" y="1631456"/>
            <a:ext cx="6589058" cy="4626030"/>
          </a:xfrm>
          <a:prstGeom prst="rect">
            <a:avLst/>
          </a:prstGeom>
        </p:spPr>
      </p:pic>
      <p:sp>
        <p:nvSpPr>
          <p:cNvPr id="3" name="TextBox 2">
            <a:extLst>
              <a:ext uri="{FF2B5EF4-FFF2-40B4-BE49-F238E27FC236}">
                <a16:creationId xmlns:a16="http://schemas.microsoft.com/office/drawing/2014/main" id="{F1205299-EA8A-4EC4-8D45-C0F9B2D27CDF}"/>
              </a:ext>
            </a:extLst>
          </p:cNvPr>
          <p:cNvSpPr txBox="1"/>
          <p:nvPr/>
        </p:nvSpPr>
        <p:spPr>
          <a:xfrm>
            <a:off x="7897906" y="1568824"/>
            <a:ext cx="297628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Open Sans"/>
                <a:ea typeface="Open Sans"/>
                <a:cs typeface="Open Sans"/>
              </a:rPr>
              <a:t>The Document Object Model is the hierarchy of elements on a page that is accessed from the </a:t>
            </a:r>
            <a:r>
              <a:rPr lang="en-US" sz="2000" noProof="1">
                <a:solidFill>
                  <a:srgbClr val="FFFF00"/>
                </a:solidFill>
                <a:latin typeface="Open Sans"/>
                <a:ea typeface="Open Sans"/>
                <a:cs typeface="Open Sans"/>
              </a:rPr>
              <a:t>window.document</a:t>
            </a:r>
            <a:r>
              <a:rPr lang="en-US" sz="2000" dirty="0">
                <a:latin typeface="Open Sans"/>
                <a:ea typeface="Open Sans"/>
                <a:cs typeface="Open Sans"/>
              </a:rPr>
              <a:t> object. The DOM is really just part of the wider Browser Object Model BOM.</a:t>
            </a:r>
          </a:p>
        </p:txBody>
      </p:sp>
    </p:spTree>
    <p:extLst>
      <p:ext uri="{BB962C8B-B14F-4D97-AF65-F5344CB8AC3E}">
        <p14:creationId xmlns:p14="http://schemas.microsoft.com/office/powerpoint/2010/main" val="17548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26">
            <a:extLst>
              <a:ext uri="{FF2B5EF4-FFF2-40B4-BE49-F238E27FC236}">
                <a16:creationId xmlns:a16="http://schemas.microsoft.com/office/drawing/2014/main" id="{3BA6130E-D5B8-4196-B6F3-44BCC5679FE7}"/>
              </a:ext>
            </a:extLst>
          </p:cNvPr>
          <p:cNvSpPr>
            <a:spLocks noGrp="1" noChangeArrowheads="1"/>
          </p:cNvSpPr>
          <p:nvPr/>
        </p:nvSpPr>
        <p:spPr bwMode="auto">
          <a:xfrm>
            <a:off x="457200" y="274638"/>
            <a:ext cx="996875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eaLnBrk="1" hangingPunct="1"/>
            <a:r>
              <a:rPr lang="en-US" altLang="uk-UA" dirty="0">
                <a:solidFill>
                  <a:schemeClr val="tx1"/>
                </a:solidFill>
                <a:latin typeface="Open Sans"/>
                <a:ea typeface="Open Sans"/>
                <a:cs typeface="Open Sans"/>
              </a:rPr>
              <a:t>Document Object Model</a:t>
            </a:r>
            <a:endParaRPr lang="uk-UA">
              <a:solidFill>
                <a:schemeClr val="tx1"/>
              </a:solidFill>
            </a:endParaRPr>
          </a:p>
        </p:txBody>
      </p:sp>
      <p:sp>
        <p:nvSpPr>
          <p:cNvPr id="9" name="Rectangle 1027">
            <a:extLst>
              <a:ext uri="{FF2B5EF4-FFF2-40B4-BE49-F238E27FC236}">
                <a16:creationId xmlns:a16="http://schemas.microsoft.com/office/drawing/2014/main" id="{B2575D98-78B5-42F4-BD68-C9FB6CC39AAC}"/>
              </a:ext>
            </a:extLst>
          </p:cNvPr>
          <p:cNvSpPr>
            <a:spLocks noGrp="1" noChangeArrowheads="1"/>
          </p:cNvSpPr>
          <p:nvPr/>
        </p:nvSpPr>
        <p:spPr bwMode="auto">
          <a:xfrm>
            <a:off x="457200" y="1658471"/>
            <a:ext cx="3720355" cy="470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50000"/>
              </a:spcBef>
            </a:pPr>
            <a:r>
              <a:rPr lang="en-US" altLang="uk-UA" sz="1800" dirty="0"/>
              <a:t>Is at the core of DHTML</a:t>
            </a:r>
            <a:endParaRPr lang="en-US" altLang="uk-UA" sz="1800" dirty="0">
              <a:ea typeface="Open Sans"/>
              <a:cs typeface="Open Sans"/>
            </a:endParaRPr>
          </a:p>
          <a:p>
            <a:pPr eaLnBrk="1" hangingPunct="1">
              <a:spcBef>
                <a:spcPct val="50000"/>
              </a:spcBef>
            </a:pPr>
            <a:r>
              <a:rPr lang="en-US" altLang="uk-UA" sz="1800" dirty="0"/>
              <a:t>Represents the web page displayed in a window</a:t>
            </a:r>
            <a:endParaRPr lang="en-US" altLang="uk-UA" sz="1800">
              <a:ea typeface="Open Sans"/>
              <a:cs typeface="Open Sans"/>
            </a:endParaRPr>
          </a:p>
          <a:p>
            <a:pPr eaLnBrk="1" hangingPunct="1">
              <a:spcBef>
                <a:spcPct val="50000"/>
              </a:spcBef>
            </a:pPr>
            <a:r>
              <a:rPr lang="en-US" altLang="uk-UA" sz="1800" dirty="0"/>
              <a:t>Each element on a web page is represented in the DOM by its own object</a:t>
            </a:r>
            <a:endParaRPr lang="en-US" altLang="uk-UA" sz="1800">
              <a:ea typeface="Open Sans"/>
              <a:cs typeface="Open Sans"/>
            </a:endParaRPr>
          </a:p>
          <a:p>
            <a:pPr eaLnBrk="1" hangingPunct="1">
              <a:spcBef>
                <a:spcPct val="50000"/>
              </a:spcBef>
            </a:pPr>
            <a:r>
              <a:rPr lang="en-US" altLang="uk-UA" sz="1800" dirty="0"/>
              <a:t>This makes it possible for a JavaScript program to:</a:t>
            </a:r>
            <a:endParaRPr lang="en-US" altLang="uk-UA" sz="1800">
              <a:ea typeface="Open Sans"/>
              <a:cs typeface="Open Sans"/>
            </a:endParaRPr>
          </a:p>
          <a:p>
            <a:pPr lvl="1" eaLnBrk="1" hangingPunct="1">
              <a:spcBef>
                <a:spcPct val="50000"/>
              </a:spcBef>
            </a:pPr>
            <a:r>
              <a:rPr lang="en-US" altLang="uk-UA" sz="1800" dirty="0"/>
              <a:t>Access individual elements on a web page </a:t>
            </a:r>
            <a:endParaRPr lang="en-US" altLang="uk-UA" sz="1800">
              <a:ea typeface="Open Sans"/>
              <a:cs typeface="Open Sans"/>
            </a:endParaRPr>
          </a:p>
          <a:p>
            <a:pPr lvl="1" eaLnBrk="1" hangingPunct="1">
              <a:spcBef>
                <a:spcPct val="50000"/>
              </a:spcBef>
            </a:pPr>
            <a:r>
              <a:rPr lang="en-US" altLang="uk-UA" sz="1800" dirty="0"/>
              <a:t>Change elements individually, without having to reload the page from the server</a:t>
            </a:r>
            <a:endParaRPr lang="en-US" altLang="uk-UA" sz="1800" dirty="0">
              <a:ea typeface="Open Sans"/>
              <a:cs typeface="Open Sans"/>
            </a:endParaRPr>
          </a:p>
        </p:txBody>
      </p:sp>
      <p:pic>
        <p:nvPicPr>
          <p:cNvPr id="2" name="Рисунок 2">
            <a:extLst>
              <a:ext uri="{FF2B5EF4-FFF2-40B4-BE49-F238E27FC236}">
                <a16:creationId xmlns:a16="http://schemas.microsoft.com/office/drawing/2014/main" id="{C0EC9DDD-FE65-41EF-BEC6-ACFC05A71C74}"/>
              </a:ext>
            </a:extLst>
          </p:cNvPr>
          <p:cNvPicPr>
            <a:picLocks noChangeAspect="1"/>
          </p:cNvPicPr>
          <p:nvPr/>
        </p:nvPicPr>
        <p:blipFill>
          <a:blip r:embed="rId2"/>
          <a:stretch>
            <a:fillRect/>
          </a:stretch>
        </p:blipFill>
        <p:spPr>
          <a:xfrm>
            <a:off x="4276166" y="1605578"/>
            <a:ext cx="7691716" cy="3593053"/>
          </a:xfrm>
          <a:prstGeom prst="rect">
            <a:avLst/>
          </a:prstGeom>
        </p:spPr>
      </p:pic>
    </p:spTree>
    <p:extLst>
      <p:ext uri="{BB962C8B-B14F-4D97-AF65-F5344CB8AC3E}">
        <p14:creationId xmlns:p14="http://schemas.microsoft.com/office/powerpoint/2010/main" val="80157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lIns="0" tIns="45720" rIns="91440" bIns="45720" anchor="t"/>
          <a:lstStyle/>
          <a:p>
            <a:r>
              <a:rPr lang="uk-UA" noProof="1"/>
              <a:t>DOM and JavaScript</a:t>
            </a:r>
          </a:p>
          <a:p>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40976" y="1680882"/>
            <a:ext cx="10820400" cy="2129118"/>
          </a:xfrm>
        </p:spPr>
        <p:txBody>
          <a:bodyPr lIns="0" tIns="45720" rIns="91440" bIns="45720" anchor="t"/>
          <a:lstStyle/>
          <a:p>
            <a:r>
              <a:rPr lang="uk-UA" noProof="1">
                <a:latin typeface="Open Sans Regular"/>
                <a:ea typeface="Open Sans Regular"/>
                <a:cs typeface="Open Sans Regular"/>
              </a:rPr>
              <a:t>A web page is a document that can be either displayed in the browser window or as the HTML source. In both cases, it is the same document but the Document Object Model (DOM) representation allows it to be manipulated. As an object-oriented representation of the web page, it can be modified with a scripting language such as JavaScript.</a:t>
            </a:r>
          </a:p>
          <a:p>
            <a:r>
              <a:rPr lang="uk-UA" noProof="1">
                <a:latin typeface="Open Sans Regular"/>
                <a:ea typeface="Open Sans Regular"/>
                <a:cs typeface="Open Sans Regular"/>
              </a:rPr>
              <a:t>For example, the DOM specifies that the </a:t>
            </a:r>
            <a:r>
              <a:rPr lang="uk-UA" noProof="1">
                <a:latin typeface="Consolas"/>
                <a:ea typeface="Open Sans Regular"/>
                <a:cs typeface="Open Sans Regular"/>
              </a:rPr>
              <a:t>querySelectorAll</a:t>
            </a:r>
            <a:r>
              <a:rPr lang="uk-UA" noProof="1">
                <a:latin typeface="Open Sans Regular"/>
                <a:ea typeface="Open Sans Regular"/>
                <a:cs typeface="Open Sans Regular"/>
              </a:rPr>
              <a:t> method in this code snippet must return a list of all the </a:t>
            </a:r>
            <a:r>
              <a:rPr lang="uk-UA" noProof="1">
                <a:solidFill>
                  <a:srgbClr val="FFFF00"/>
                </a:solidFill>
                <a:latin typeface="Consolas"/>
                <a:ea typeface="Open Sans Regular"/>
                <a:cs typeface="Open Sans Regular"/>
              </a:rPr>
              <a:t>&lt;p&gt;</a:t>
            </a:r>
            <a:r>
              <a:rPr lang="uk-UA" noProof="1">
                <a:latin typeface="Open Sans Regular"/>
                <a:ea typeface="Open Sans Regular"/>
                <a:cs typeface="Open Sans Regular"/>
              </a:rPr>
              <a:t> elements in the document:</a:t>
            </a:r>
          </a:p>
          <a:p>
            <a:endParaRPr lang="uk-UA" dirty="0"/>
          </a:p>
        </p:txBody>
      </p:sp>
      <p:pic>
        <p:nvPicPr>
          <p:cNvPr id="2" name="Рисунок 2" descr="Зображення, що містить текст&#10;&#10;Опис створено автоматично">
            <a:extLst>
              <a:ext uri="{FF2B5EF4-FFF2-40B4-BE49-F238E27FC236}">
                <a16:creationId xmlns:a16="http://schemas.microsoft.com/office/drawing/2014/main" id="{8012C698-6147-4076-A94E-DE45FA39EE14}"/>
              </a:ext>
            </a:extLst>
          </p:cNvPr>
          <p:cNvPicPr>
            <a:picLocks noChangeAspect="1"/>
          </p:cNvPicPr>
          <p:nvPr/>
        </p:nvPicPr>
        <p:blipFill>
          <a:blip r:embed="rId2"/>
          <a:stretch>
            <a:fillRect/>
          </a:stretch>
        </p:blipFill>
        <p:spPr>
          <a:xfrm>
            <a:off x="636494" y="3890611"/>
            <a:ext cx="10479741" cy="1470355"/>
          </a:xfrm>
          <a:prstGeom prst="rect">
            <a:avLst/>
          </a:prstGeom>
        </p:spPr>
      </p:pic>
    </p:spTree>
    <p:extLst>
      <p:ext uri="{BB962C8B-B14F-4D97-AF65-F5344CB8AC3E}">
        <p14:creationId xmlns:p14="http://schemas.microsoft.com/office/powerpoint/2010/main" val="1943036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uk-UA" dirty="0"/>
              <a:t>DOM </a:t>
            </a:r>
            <a:r>
              <a:rPr lang="uk-UA" noProof="1"/>
              <a:t>nodes and ID. </a:t>
            </a:r>
            <a:r>
              <a:rPr lang="uk-UA" dirty="0"/>
              <a:t>J</a:t>
            </a:r>
            <a:r>
              <a:rPr lang="uk-UA" noProof="1"/>
              <a:t>S in html attributes</a:t>
            </a:r>
          </a:p>
          <a:p>
            <a:endParaRPr lang="uk-UA" noProof="1"/>
          </a:p>
          <a:p>
            <a:endParaRPr lang="uk-UA" dirty="0"/>
          </a:p>
        </p:txBody>
      </p:sp>
      <p:pic>
        <p:nvPicPr>
          <p:cNvPr id="2" name="Рисунок 2" descr="Зображення, що містить текст&#10;&#10;Опис створено автоматично">
            <a:extLst>
              <a:ext uri="{FF2B5EF4-FFF2-40B4-BE49-F238E27FC236}">
                <a16:creationId xmlns:a16="http://schemas.microsoft.com/office/drawing/2014/main" id="{5E19C603-A16E-48B0-B6DC-B2E141A4B80E}"/>
              </a:ext>
            </a:extLst>
          </p:cNvPr>
          <p:cNvPicPr>
            <a:picLocks noChangeAspect="1"/>
          </p:cNvPicPr>
          <p:nvPr/>
        </p:nvPicPr>
        <p:blipFill>
          <a:blip r:embed="rId2"/>
          <a:stretch>
            <a:fillRect/>
          </a:stretch>
        </p:blipFill>
        <p:spPr>
          <a:xfrm>
            <a:off x="770965" y="1622177"/>
            <a:ext cx="7593105" cy="1614516"/>
          </a:xfrm>
          <a:prstGeom prst="rect">
            <a:avLst/>
          </a:prstGeom>
        </p:spPr>
      </p:pic>
      <p:pic>
        <p:nvPicPr>
          <p:cNvPr id="3" name="Рисунок 3">
            <a:extLst>
              <a:ext uri="{FF2B5EF4-FFF2-40B4-BE49-F238E27FC236}">
                <a16:creationId xmlns:a16="http://schemas.microsoft.com/office/drawing/2014/main" id="{CF071482-5A15-4B85-AA91-C21A3D251CC5}"/>
              </a:ext>
            </a:extLst>
          </p:cNvPr>
          <p:cNvPicPr>
            <a:picLocks noChangeAspect="1"/>
          </p:cNvPicPr>
          <p:nvPr/>
        </p:nvPicPr>
        <p:blipFill>
          <a:blip r:embed="rId3"/>
          <a:stretch>
            <a:fillRect/>
          </a:stretch>
        </p:blipFill>
        <p:spPr>
          <a:xfrm>
            <a:off x="770965" y="3528066"/>
            <a:ext cx="7593105" cy="1720313"/>
          </a:xfrm>
          <a:prstGeom prst="rect">
            <a:avLst/>
          </a:prstGeom>
        </p:spPr>
      </p:pic>
      <p:pic>
        <p:nvPicPr>
          <p:cNvPr id="4" name="Рисунок 4">
            <a:extLst>
              <a:ext uri="{FF2B5EF4-FFF2-40B4-BE49-F238E27FC236}">
                <a16:creationId xmlns:a16="http://schemas.microsoft.com/office/drawing/2014/main" id="{06F4BEF5-DCC3-4262-AD56-1063C7FF5E89}"/>
              </a:ext>
            </a:extLst>
          </p:cNvPr>
          <p:cNvPicPr>
            <a:picLocks noChangeAspect="1"/>
          </p:cNvPicPr>
          <p:nvPr/>
        </p:nvPicPr>
        <p:blipFill>
          <a:blip r:embed="rId4"/>
          <a:stretch>
            <a:fillRect/>
          </a:stretch>
        </p:blipFill>
        <p:spPr>
          <a:xfrm>
            <a:off x="770965" y="5479782"/>
            <a:ext cx="7593105" cy="811094"/>
          </a:xfrm>
          <a:prstGeom prst="rect">
            <a:avLst/>
          </a:prstGeom>
        </p:spPr>
      </p:pic>
      <p:sp>
        <p:nvSpPr>
          <p:cNvPr id="5" name="TextBox 4">
            <a:extLst>
              <a:ext uri="{FF2B5EF4-FFF2-40B4-BE49-F238E27FC236}">
                <a16:creationId xmlns:a16="http://schemas.microsoft.com/office/drawing/2014/main" id="{909D4E18-D3C5-4CC6-AB30-5D5D893900BA}"/>
              </a:ext>
            </a:extLst>
          </p:cNvPr>
          <p:cNvSpPr txBox="1"/>
          <p:nvPr/>
        </p:nvSpPr>
        <p:spPr>
          <a:xfrm>
            <a:off x="8615082" y="1550894"/>
            <a:ext cx="327211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Open Sans"/>
                <a:ea typeface="Open Sans"/>
                <a:cs typeface="Open Sans"/>
              </a:rPr>
              <a:t>Any element with an ID will create a JavaScript object named after that ID. </a:t>
            </a:r>
            <a:r>
              <a:rPr lang="en-US" sz="2000" dirty="0" err="1">
                <a:solidFill>
                  <a:srgbClr val="FFFF00"/>
                </a:solidFill>
                <a:latin typeface="Open Sans"/>
                <a:ea typeface="Open Sans"/>
                <a:cs typeface="Open Sans"/>
              </a:rPr>
              <a:t>innerHTML</a:t>
            </a:r>
            <a:r>
              <a:rPr lang="en-US" sz="2000" dirty="0">
                <a:latin typeface="Open Sans"/>
                <a:ea typeface="Open Sans"/>
                <a:cs typeface="Open Sans"/>
              </a:rPr>
              <a:t> is a very useful property that returns the contents of an HTML tab. Though it seems to behave quite differently across various browsers so you're probably better of using </a:t>
            </a:r>
            <a:r>
              <a:rPr lang="en-US" sz="2000" dirty="0" err="1">
                <a:solidFill>
                  <a:srgbClr val="FFFF00"/>
                </a:solidFill>
                <a:latin typeface="Open Sans"/>
                <a:ea typeface="Open Sans"/>
                <a:cs typeface="Open Sans"/>
              </a:rPr>
              <a:t>document.querySelector</a:t>
            </a:r>
            <a:r>
              <a:rPr lang="en-US" sz="2000" dirty="0">
                <a:solidFill>
                  <a:srgbClr val="FFFF00"/>
                </a:solidFill>
                <a:latin typeface="Open Sans"/>
                <a:ea typeface="Open Sans"/>
                <a:cs typeface="Open Sans"/>
              </a:rPr>
              <a:t>()</a:t>
            </a:r>
          </a:p>
        </p:txBody>
      </p:sp>
    </p:spTree>
    <p:extLst>
      <p:ext uri="{BB962C8B-B14F-4D97-AF65-F5344CB8AC3E}">
        <p14:creationId xmlns:p14="http://schemas.microsoft.com/office/powerpoint/2010/main" val="264541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p:txBody>
          <a:bodyPr lIns="0" tIns="45720" rIns="91440" bIns="45720" anchor="t"/>
          <a:lstStyle/>
          <a:p>
            <a:r>
              <a:rPr lang="uk-UA" noProof="1"/>
              <a:t>Objects</a:t>
            </a:r>
          </a:p>
        </p:txBody>
      </p:sp>
      <p:sp>
        <p:nvSpPr>
          <p:cNvPr id="5" name="Text Placeholder 4">
            <a:extLst>
              <a:ext uri="{FF2B5EF4-FFF2-40B4-BE49-F238E27FC236}">
                <a16:creationId xmlns:a16="http://schemas.microsoft.com/office/drawing/2014/main" id="{3A9FB3B7-57FB-42BB-B446-0677226703DE}"/>
              </a:ext>
            </a:extLst>
          </p:cNvPr>
          <p:cNvSpPr>
            <a:spLocks noGrp="1"/>
          </p:cNvSpPr>
          <p:nvPr>
            <p:ph type="body" sz="quarter" idx="10"/>
          </p:nvPr>
        </p:nvSpPr>
        <p:spPr>
          <a:xfrm>
            <a:off x="757518" y="1716741"/>
            <a:ext cx="3368489" cy="3429000"/>
          </a:xfrm>
        </p:spPr>
        <p:txBody>
          <a:bodyPr lIns="0" tIns="45720" rIns="91440" bIns="45720" anchor="t"/>
          <a:lstStyle/>
          <a:p>
            <a:r>
              <a:rPr lang="uk-UA" noProof="1">
                <a:latin typeface="Open Sans"/>
                <a:ea typeface="Open Sans"/>
                <a:cs typeface="Open Sans"/>
              </a:rPr>
              <a:t>All of the properties, methods, and events available for manipulating and creating web pages are organized into objects. For example, the </a:t>
            </a:r>
            <a:r>
              <a:rPr lang="uk-UA" noProof="1">
                <a:latin typeface="Consolas"/>
                <a:ea typeface="Open Sans"/>
                <a:cs typeface="Open Sans"/>
              </a:rPr>
              <a:t>document</a:t>
            </a:r>
            <a:r>
              <a:rPr lang="uk-UA" noProof="1">
                <a:latin typeface="Open Sans"/>
                <a:ea typeface="Open Sans"/>
                <a:cs typeface="Open Sans"/>
              </a:rPr>
              <a:t> object that represents the document itself, any </a:t>
            </a:r>
            <a:r>
              <a:rPr lang="uk-UA" noProof="1">
                <a:latin typeface="Consolas"/>
                <a:ea typeface="Open Sans"/>
                <a:cs typeface="Open Sans"/>
              </a:rPr>
              <a:t>table</a:t>
            </a:r>
            <a:r>
              <a:rPr lang="uk-UA" noProof="1">
                <a:latin typeface="Open Sans"/>
                <a:ea typeface="Open Sans"/>
                <a:cs typeface="Open Sans"/>
              </a:rPr>
              <a:t> objects that implement the </a:t>
            </a:r>
            <a:r>
              <a:rPr lang="uk-UA" noProof="1">
                <a:solidFill>
                  <a:srgbClr val="FFFF00"/>
                </a:solidFill>
                <a:latin typeface="Consolas"/>
                <a:ea typeface="Open Sans"/>
                <a:cs typeface="Open Sans"/>
              </a:rPr>
              <a:t>HTMLTableElement</a:t>
            </a:r>
            <a:r>
              <a:rPr lang="uk-UA" noProof="1">
                <a:latin typeface="Open Sans"/>
                <a:ea typeface="Open Sans"/>
                <a:cs typeface="Open Sans"/>
              </a:rPr>
              <a:t> DOM interface for accessing HTML tables, and so forth, are all objects.</a:t>
            </a:r>
          </a:p>
        </p:txBody>
      </p:sp>
      <p:sp>
        <p:nvSpPr>
          <p:cNvPr id="6" name="Text Placeholder 5">
            <a:extLst>
              <a:ext uri="{FF2B5EF4-FFF2-40B4-BE49-F238E27FC236}">
                <a16:creationId xmlns:a16="http://schemas.microsoft.com/office/drawing/2014/main" id="{86CCEA01-F57D-41CB-89BB-D59127C3A278}"/>
              </a:ext>
            </a:extLst>
          </p:cNvPr>
          <p:cNvSpPr>
            <a:spLocks noGrp="1"/>
          </p:cNvSpPr>
          <p:nvPr>
            <p:ph type="body" sz="quarter" idx="11"/>
          </p:nvPr>
        </p:nvSpPr>
        <p:spPr>
          <a:xfrm>
            <a:off x="4533541" y="1725706"/>
            <a:ext cx="3940705" cy="3429000"/>
          </a:xfrm>
        </p:spPr>
        <p:txBody>
          <a:bodyPr lIns="0" tIns="45720" rIns="91440" bIns="45720" anchor="t"/>
          <a:lstStyle/>
          <a:p>
            <a:r>
              <a:rPr lang="uk-UA" noProof="1">
                <a:latin typeface="Open Sans"/>
                <a:ea typeface="Open Sans"/>
                <a:cs typeface="Open Sans"/>
              </a:rPr>
              <a:t>The DOM is not part of the JavaScript language, but is instead a Web API used to build websites. The DOM was designed to be independent of any particular programming language, making the structural representation of the document available from a single, consistent API. Even if most web developers will only use the DOM through JavaScript, implementations of the DOM can be built for any language</a:t>
            </a:r>
          </a:p>
        </p:txBody>
      </p:sp>
      <p:pic>
        <p:nvPicPr>
          <p:cNvPr id="2" name="Рисунок 2">
            <a:extLst>
              <a:ext uri="{FF2B5EF4-FFF2-40B4-BE49-F238E27FC236}">
                <a16:creationId xmlns:a16="http://schemas.microsoft.com/office/drawing/2014/main" id="{AC082B22-5F0A-4779-982F-ADCF92415CE7}"/>
              </a:ext>
            </a:extLst>
          </p:cNvPr>
          <p:cNvPicPr>
            <a:picLocks noChangeAspect="1"/>
          </p:cNvPicPr>
          <p:nvPr/>
        </p:nvPicPr>
        <p:blipFill>
          <a:blip r:embed="rId2"/>
          <a:stretch>
            <a:fillRect/>
          </a:stretch>
        </p:blipFill>
        <p:spPr>
          <a:xfrm>
            <a:off x="8704729" y="1715963"/>
            <a:ext cx="3083857" cy="1830356"/>
          </a:xfrm>
          <a:prstGeom prst="rect">
            <a:avLst/>
          </a:prstGeom>
        </p:spPr>
      </p:pic>
    </p:spTree>
    <p:extLst>
      <p:ext uri="{BB962C8B-B14F-4D97-AF65-F5344CB8AC3E}">
        <p14:creationId xmlns:p14="http://schemas.microsoft.com/office/powerpoint/2010/main" val="273610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A4E5058-9026-462C-B16F-44D90B73FCAD}"/>
              </a:ext>
            </a:extLst>
          </p:cNvPr>
          <p:cNvSpPr>
            <a:spLocks noGrp="1"/>
          </p:cNvSpPr>
          <p:nvPr>
            <p:ph type="body" sz="quarter" idx="13"/>
          </p:nvPr>
        </p:nvSpPr>
        <p:spPr>
          <a:xfrm>
            <a:off x="694765" y="1645023"/>
            <a:ext cx="7198657" cy="685801"/>
          </a:xfrm>
        </p:spPr>
        <p:txBody>
          <a:bodyPr lIns="0" tIns="45720" rIns="91440" bIns="45720" anchor="t"/>
          <a:lstStyle/>
          <a:p>
            <a:r>
              <a:rPr lang="uk-UA" sz="2000" noProof="1">
                <a:latin typeface="Open Sans"/>
                <a:ea typeface="Open Sans"/>
                <a:cs typeface="Open Sans"/>
              </a:rPr>
              <a:t>Every other html element can be accessed in JavaScript by using </a:t>
            </a:r>
            <a:r>
              <a:rPr lang="uk-UA" sz="2000" noProof="1">
                <a:solidFill>
                  <a:srgbClr val="FFFF00"/>
                </a:solidFill>
                <a:latin typeface="Open Sans"/>
                <a:ea typeface="Open Sans"/>
                <a:cs typeface="Open Sans"/>
              </a:rPr>
              <a:t>document.querySelector()</a:t>
            </a:r>
            <a:r>
              <a:rPr lang="uk-UA" sz="2000" noProof="1">
                <a:latin typeface="Open Sans"/>
                <a:ea typeface="Open Sans"/>
                <a:cs typeface="Open Sans"/>
              </a:rPr>
              <a:t>. The attributes of the HTML element can be accessed as a property of it's corresponding element object.</a:t>
            </a:r>
          </a:p>
        </p:txBody>
      </p:sp>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uk-UA" dirty="0"/>
              <a:t>DOM </a:t>
            </a:r>
            <a:r>
              <a:rPr lang="uk-UA" noProof="1"/>
              <a:t>Elements</a:t>
            </a:r>
          </a:p>
          <a:p>
            <a:endParaRPr lang="uk-UA" noProof="1"/>
          </a:p>
        </p:txBody>
      </p:sp>
      <p:pic>
        <p:nvPicPr>
          <p:cNvPr id="2" name="Рисунок 2" descr="Зображення, що містить текст&#10;&#10;Опис створено автоматично">
            <a:extLst>
              <a:ext uri="{FF2B5EF4-FFF2-40B4-BE49-F238E27FC236}">
                <a16:creationId xmlns:a16="http://schemas.microsoft.com/office/drawing/2014/main" id="{3E2FE8FF-DCA9-40B8-BE60-062B73840337}"/>
              </a:ext>
            </a:extLst>
          </p:cNvPr>
          <p:cNvPicPr>
            <a:picLocks noChangeAspect="1"/>
          </p:cNvPicPr>
          <p:nvPr/>
        </p:nvPicPr>
        <p:blipFill>
          <a:blip r:embed="rId2"/>
          <a:stretch>
            <a:fillRect/>
          </a:stretch>
        </p:blipFill>
        <p:spPr>
          <a:xfrm>
            <a:off x="726141" y="3129366"/>
            <a:ext cx="7512423" cy="2580470"/>
          </a:xfrm>
          <a:prstGeom prst="rect">
            <a:avLst/>
          </a:prstGeom>
        </p:spPr>
      </p:pic>
    </p:spTree>
    <p:extLst>
      <p:ext uri="{BB962C8B-B14F-4D97-AF65-F5344CB8AC3E}">
        <p14:creationId xmlns:p14="http://schemas.microsoft.com/office/powerpoint/2010/main" val="262656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lIns="0" tIns="45720" rIns="91440" bIns="45720" anchor="t"/>
          <a:lstStyle/>
          <a:p>
            <a:r>
              <a:rPr lang="en-US" dirty="0"/>
              <a:t>Document Object Properties</a:t>
            </a:r>
            <a:endParaRPr lang="uk-UA" dirty="0"/>
          </a:p>
          <a:p>
            <a:endParaRPr lang="uk-UA" dirty="0"/>
          </a:p>
        </p:txBody>
      </p:sp>
      <p:pic>
        <p:nvPicPr>
          <p:cNvPr id="2" name="Рисунок 2" descr="Зображення, що містить стіл&#10;&#10;Опис створено автоматично">
            <a:extLst>
              <a:ext uri="{FF2B5EF4-FFF2-40B4-BE49-F238E27FC236}">
                <a16:creationId xmlns:a16="http://schemas.microsoft.com/office/drawing/2014/main" id="{94DB2778-A636-4213-98D2-E52D587DB8FD}"/>
              </a:ext>
            </a:extLst>
          </p:cNvPr>
          <p:cNvPicPr>
            <a:picLocks noChangeAspect="1"/>
          </p:cNvPicPr>
          <p:nvPr/>
        </p:nvPicPr>
        <p:blipFill>
          <a:blip r:embed="rId2"/>
          <a:stretch>
            <a:fillRect/>
          </a:stretch>
        </p:blipFill>
        <p:spPr>
          <a:xfrm>
            <a:off x="779929" y="1536632"/>
            <a:ext cx="8283388" cy="4788782"/>
          </a:xfrm>
          <a:prstGeom prst="rect">
            <a:avLst/>
          </a:prstGeom>
        </p:spPr>
      </p:pic>
    </p:spTree>
    <p:extLst>
      <p:ext uri="{BB962C8B-B14F-4D97-AF65-F5344CB8AC3E}">
        <p14:creationId xmlns:p14="http://schemas.microsoft.com/office/powerpoint/2010/main" val="229322844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Широкий екран</PresentationFormat>
  <Slides>14</Slides>
  <Notes>1</Notes>
  <HiddenSlides>0</HiddenSlides>
  <ScaleCrop>false</ScaleCrop>
  <HeadingPairs>
    <vt:vector size="4" baseType="variant">
      <vt:variant>
        <vt:lpstr>Тема</vt:lpstr>
      </vt:variant>
      <vt:variant>
        <vt:i4>3</vt:i4>
      </vt:variant>
      <vt:variant>
        <vt:lpstr>Заголовки слайдів</vt:lpstr>
      </vt:variant>
      <vt:variant>
        <vt:i4>14</vt:i4>
      </vt:variant>
    </vt:vector>
  </HeadingPairs>
  <TitlesOfParts>
    <vt:vector size="17" baseType="lpstr">
      <vt:lpstr>1_GRADIENT THEME</vt:lpstr>
      <vt:lpstr>2_GRADIENT THEME</vt:lpstr>
      <vt:lpstr>2_DARK THEME</vt:lpstr>
      <vt:lpstr>JavaScript DOM</vt:lpstr>
      <vt:lpstr>Презентація PowerPoint</vt:lpstr>
      <vt:lpstr>BOM (Browser Object Model) </vt:lpstr>
      <vt:lpstr>Презентація PowerPoint</vt:lpstr>
      <vt:lpstr>DOM and JavaScript </vt:lpstr>
      <vt:lpstr>DOM nodes and ID. JS in html attributes  </vt:lpstr>
      <vt:lpstr>Objects</vt:lpstr>
      <vt:lpstr>DOM Elements </vt:lpstr>
      <vt:lpstr>Document Object Properties </vt:lpstr>
      <vt:lpstr>Document Object Methods </vt:lpstr>
      <vt:lpstr>Window and Global Scope </vt:lpstr>
      <vt:lpstr>Virtual DOM</vt:lpstr>
      <vt:lpstr>Virtual DOM</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revision>234</cp:revision>
  <dcterms:created xsi:type="dcterms:W3CDTF">2018-11-02T13:55:27Z</dcterms:created>
  <dcterms:modified xsi:type="dcterms:W3CDTF">2021-12-27T11:36:28Z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