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handoutMasterIdLst>
    <p:handoutMasterId r:id="rId37"/>
  </p:handoutMasterIdLst>
  <p:sldIdLst>
    <p:sldId id="256" r:id="rId4"/>
    <p:sldId id="271" r:id="rId5"/>
    <p:sldId id="307" r:id="rId6"/>
    <p:sldId id="262" r:id="rId7"/>
    <p:sldId id="275"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28" r:id="rId29"/>
    <p:sldId id="329" r:id="rId30"/>
    <p:sldId id="330" r:id="rId31"/>
    <p:sldId id="331" r:id="rId32"/>
    <p:sldId id="332" r:id="rId33"/>
    <p:sldId id="333" r:id="rId34"/>
    <p:sldId id="334" r:id="rId35"/>
    <p:sldId id="260" r:id="rId36"/>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424"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F2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92" autoAdjust="0"/>
    <p:restoredTop sz="94660"/>
  </p:normalViewPr>
  <p:slideViewPr>
    <p:cSldViewPr snapToGrid="0">
      <p:cViewPr>
        <p:scale>
          <a:sx n="66" d="100"/>
          <a:sy n="66" d="100"/>
        </p:scale>
        <p:origin x="-834" y="-300"/>
      </p:cViewPr>
      <p:guideLst>
        <p:guide orient="horz" pos="2424"/>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F106BAE1-9D62-4BE2-92F5-13516D7B16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50C3F7C2-615E-4315-8EAC-FA55AC989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69F105-A747-4149-8D18-634112D74862}" type="datetimeFigureOut">
              <a:rPr lang="en-US" smtClean="0"/>
              <a:t>8/26/2020</a:t>
            </a:fld>
            <a:endParaRPr lang="en-US"/>
          </a:p>
        </p:txBody>
      </p:sp>
      <p:sp>
        <p:nvSpPr>
          <p:cNvPr id="4" name="Footer Placeholder 3">
            <a:extLst>
              <a:ext uri="{FF2B5EF4-FFF2-40B4-BE49-F238E27FC236}">
                <a16:creationId xmlns="" xmlns:a16="http://schemas.microsoft.com/office/drawing/2014/main" id="{34143403-C63A-4BA5-B6D3-425E92F024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85A4DABD-501E-4B8E-B807-AC2FA85FB5F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8A0813-E8DC-4927-8006-DB2DC4539EE0}" type="slidenum">
              <a:rPr lang="en-US" smtClean="0"/>
              <a:t>‹#›</a:t>
            </a:fld>
            <a:endParaRPr lang="en-US"/>
          </a:p>
        </p:txBody>
      </p:sp>
    </p:spTree>
    <p:extLst>
      <p:ext uri="{BB962C8B-B14F-4D97-AF65-F5344CB8AC3E}">
        <p14:creationId xmlns:p14="http://schemas.microsoft.com/office/powerpoint/2010/main" val="402616644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 xmlns:a16="http://schemas.microsoft.com/office/drawing/2014/main" id="{A96BD7FA-E93A-4CE9-A7A1-0EC236E0A2FF}"/>
              </a:ext>
            </a:extLst>
          </p:cNvPr>
          <p:cNvSpPr>
            <a:spLocks noGrp="1"/>
          </p:cNvSpPr>
          <p:nvPr>
            <p:ph type="pic" sz="quarter" idx="10" hasCustomPrompt="1"/>
          </p:nvPr>
        </p:nvSpPr>
        <p:spPr>
          <a:xfrm>
            <a:off x="0" y="0"/>
            <a:ext cx="5638800" cy="6858000"/>
          </a:xfrm>
          <a:prstGeom prst="rect">
            <a:avLst/>
          </a:prstGeom>
          <a:solidFill>
            <a:schemeClr val="bg1">
              <a:lumMod val="95000"/>
            </a:schemeClr>
          </a:solidFill>
          <a:ln w="152400">
            <a:noFill/>
          </a:ln>
          <a:effectLst/>
        </p:spPr>
        <p:txBody>
          <a:bodyPr lIns="365760" anchor="ctr"/>
          <a:lstStyle>
            <a:lvl1pPr marL="0" indent="0" algn="l">
              <a:buFontTx/>
              <a:buNone/>
              <a:defRPr sz="1400">
                <a:solidFill>
                  <a:schemeClr val="tx1">
                    <a:lumMod val="75000"/>
                    <a:lumOff val="25000"/>
                  </a:schemeClr>
                </a:solidFill>
              </a:defRPr>
            </a:lvl1pPr>
          </a:lstStyle>
          <a:p>
            <a:r>
              <a:rPr lang="en-US" altLang="ko-KR" dirty="0"/>
              <a:t>Place Your Picture Here And Sand Back</a:t>
            </a:r>
            <a:endParaRPr lang="ko-KR" altLang="en-US" dirty="0"/>
          </a:p>
        </p:txBody>
      </p:sp>
      <p:sp>
        <p:nvSpPr>
          <p:cNvPr id="7" name="그림 개체 틀 2">
            <a:extLst>
              <a:ext uri="{FF2B5EF4-FFF2-40B4-BE49-F238E27FC236}">
                <a16:creationId xmlns="" xmlns:a16="http://schemas.microsoft.com/office/drawing/2014/main" id="{6033F2F0-7D0F-4B5D-8E37-7C30E5A5D26E}"/>
              </a:ext>
            </a:extLst>
          </p:cNvPr>
          <p:cNvSpPr>
            <a:spLocks noGrp="1"/>
          </p:cNvSpPr>
          <p:nvPr>
            <p:ph type="pic" sz="quarter" idx="11" hasCustomPrompt="1"/>
          </p:nvPr>
        </p:nvSpPr>
        <p:spPr>
          <a:xfrm>
            <a:off x="7548561" y="477308"/>
            <a:ext cx="2897717" cy="2731837"/>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
        <p:nvSpPr>
          <p:cNvPr id="8" name="그림 개체 틀 2">
            <a:extLst>
              <a:ext uri="{FF2B5EF4-FFF2-40B4-BE49-F238E27FC236}">
                <a16:creationId xmlns="" xmlns:a16="http://schemas.microsoft.com/office/drawing/2014/main" id="{40B2EF10-A0C4-401E-8AA6-CF7463C59568}"/>
              </a:ext>
            </a:extLst>
          </p:cNvPr>
          <p:cNvSpPr>
            <a:spLocks noGrp="1"/>
          </p:cNvSpPr>
          <p:nvPr>
            <p:ph type="pic" sz="quarter" idx="12" hasCustomPrompt="1"/>
          </p:nvPr>
        </p:nvSpPr>
        <p:spPr>
          <a:xfrm>
            <a:off x="7548561" y="3648856"/>
            <a:ext cx="2897717" cy="2731837"/>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029802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 slide layout">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1EB83EC1-AF10-4FD7-8089-F03DAD6397E7}"/>
              </a:ext>
            </a:extLst>
          </p:cNvPr>
          <p:cNvSpPr/>
          <p:nvPr userDrawn="1"/>
        </p:nvSpPr>
        <p:spPr>
          <a:xfrm>
            <a:off x="0" y="0"/>
            <a:ext cx="12192000" cy="23810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 xmlns:a16="http://schemas.microsoft.com/office/drawing/2014/main" id="{A96BD7FA-E93A-4CE9-A7A1-0EC236E0A2FF}"/>
              </a:ext>
            </a:extLst>
          </p:cNvPr>
          <p:cNvSpPr>
            <a:spLocks noGrp="1"/>
          </p:cNvSpPr>
          <p:nvPr>
            <p:ph type="pic" sz="quarter" idx="10" hasCustomPrompt="1"/>
          </p:nvPr>
        </p:nvSpPr>
        <p:spPr>
          <a:xfrm>
            <a:off x="1453561" y="479835"/>
            <a:ext cx="1823793" cy="259834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5" name="그림 개체 틀 2">
            <a:extLst>
              <a:ext uri="{FF2B5EF4-FFF2-40B4-BE49-F238E27FC236}">
                <a16:creationId xmlns="" xmlns:a16="http://schemas.microsoft.com/office/drawing/2014/main" id="{32DE4F21-2D03-408A-A113-1ECBBBFDE8D6}"/>
              </a:ext>
            </a:extLst>
          </p:cNvPr>
          <p:cNvSpPr>
            <a:spLocks noGrp="1"/>
          </p:cNvSpPr>
          <p:nvPr>
            <p:ph type="pic" sz="quarter" idx="11" hasCustomPrompt="1"/>
          </p:nvPr>
        </p:nvSpPr>
        <p:spPr>
          <a:xfrm>
            <a:off x="8067429" y="479834"/>
            <a:ext cx="3611542" cy="589833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 </a:t>
            </a:r>
          </a:p>
          <a:p>
            <a:r>
              <a:rPr lang="en-US" altLang="ko-KR" dirty="0"/>
              <a:t>And Sand Back</a:t>
            </a:r>
            <a:endParaRPr lang="ko-KR" altLang="en-US" dirty="0"/>
          </a:p>
        </p:txBody>
      </p:sp>
      <p:sp>
        <p:nvSpPr>
          <p:cNvPr id="6" name="그림 개체 틀 2">
            <a:extLst>
              <a:ext uri="{FF2B5EF4-FFF2-40B4-BE49-F238E27FC236}">
                <a16:creationId xmlns="" xmlns:a16="http://schemas.microsoft.com/office/drawing/2014/main" id="{A62276F5-0236-424B-9645-A889FC412855}"/>
              </a:ext>
            </a:extLst>
          </p:cNvPr>
          <p:cNvSpPr>
            <a:spLocks noGrp="1"/>
          </p:cNvSpPr>
          <p:nvPr>
            <p:ph type="pic" sz="quarter" idx="12" hasCustomPrompt="1"/>
          </p:nvPr>
        </p:nvSpPr>
        <p:spPr>
          <a:xfrm>
            <a:off x="3658183" y="479835"/>
            <a:ext cx="1823793" cy="259834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7" name="그림 개체 틀 2">
            <a:extLst>
              <a:ext uri="{FF2B5EF4-FFF2-40B4-BE49-F238E27FC236}">
                <a16:creationId xmlns="" xmlns:a16="http://schemas.microsoft.com/office/drawing/2014/main" id="{B703617E-9CA4-425B-945B-4B73794CE227}"/>
              </a:ext>
            </a:extLst>
          </p:cNvPr>
          <p:cNvSpPr>
            <a:spLocks noGrp="1"/>
          </p:cNvSpPr>
          <p:nvPr>
            <p:ph type="pic" sz="quarter" idx="13" hasCustomPrompt="1"/>
          </p:nvPr>
        </p:nvSpPr>
        <p:spPr>
          <a:xfrm>
            <a:off x="5862805" y="479835"/>
            <a:ext cx="1823793" cy="259834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905055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 xmlns:a16="http://schemas.microsoft.com/office/drawing/2014/main" id="{A96BD7FA-E93A-4CE9-A7A1-0EC236E0A2FF}"/>
              </a:ext>
            </a:extLst>
          </p:cNvPr>
          <p:cNvSpPr>
            <a:spLocks noGrp="1"/>
          </p:cNvSpPr>
          <p:nvPr>
            <p:ph type="pic" sz="quarter" idx="10" hasCustomPrompt="1"/>
          </p:nvPr>
        </p:nvSpPr>
        <p:spPr>
          <a:xfrm>
            <a:off x="3638550" y="3543300"/>
            <a:ext cx="2743200" cy="27432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sand back</a:t>
            </a:r>
            <a:endParaRPr lang="ko-KR" altLang="en-US" dirty="0"/>
          </a:p>
        </p:txBody>
      </p:sp>
      <p:sp>
        <p:nvSpPr>
          <p:cNvPr id="5" name="그림 개체 틀 2">
            <a:extLst>
              <a:ext uri="{FF2B5EF4-FFF2-40B4-BE49-F238E27FC236}">
                <a16:creationId xmlns="" xmlns:a16="http://schemas.microsoft.com/office/drawing/2014/main" id="{EA5E7C78-B7FD-4905-970D-675E6D396175}"/>
              </a:ext>
            </a:extLst>
          </p:cNvPr>
          <p:cNvSpPr>
            <a:spLocks noGrp="1"/>
          </p:cNvSpPr>
          <p:nvPr>
            <p:ph type="pic" sz="quarter" idx="11" hasCustomPrompt="1"/>
          </p:nvPr>
        </p:nvSpPr>
        <p:spPr>
          <a:xfrm>
            <a:off x="3638550" y="569180"/>
            <a:ext cx="2743200" cy="27432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sand back</a:t>
            </a:r>
            <a:endParaRPr lang="ko-KR" altLang="en-US" dirty="0"/>
          </a:p>
        </p:txBody>
      </p:sp>
      <p:sp>
        <p:nvSpPr>
          <p:cNvPr id="6" name="그림 개체 틀 2">
            <a:extLst>
              <a:ext uri="{FF2B5EF4-FFF2-40B4-BE49-F238E27FC236}">
                <a16:creationId xmlns="" xmlns:a16="http://schemas.microsoft.com/office/drawing/2014/main" id="{01CFBF6C-8D5A-4D48-ACE1-2D979A60A21D}"/>
              </a:ext>
            </a:extLst>
          </p:cNvPr>
          <p:cNvSpPr>
            <a:spLocks noGrp="1"/>
          </p:cNvSpPr>
          <p:nvPr>
            <p:ph type="pic" sz="quarter" idx="12" hasCustomPrompt="1"/>
          </p:nvPr>
        </p:nvSpPr>
        <p:spPr>
          <a:xfrm>
            <a:off x="657225" y="3543300"/>
            <a:ext cx="2743200" cy="27432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sand back</a:t>
            </a:r>
            <a:endParaRPr lang="ko-KR" altLang="en-US" dirty="0"/>
          </a:p>
        </p:txBody>
      </p:sp>
      <p:sp>
        <p:nvSpPr>
          <p:cNvPr id="8" name="Rectangle 7">
            <a:extLst>
              <a:ext uri="{FF2B5EF4-FFF2-40B4-BE49-F238E27FC236}">
                <a16:creationId xmlns="" xmlns:a16="http://schemas.microsoft.com/office/drawing/2014/main" id="{2F26D5AB-D725-405F-B143-0753C3C45DCD}"/>
              </a:ext>
            </a:extLst>
          </p:cNvPr>
          <p:cNvSpPr/>
          <p:nvPr userDrawn="1"/>
        </p:nvSpPr>
        <p:spPr>
          <a:xfrm>
            <a:off x="-1" y="0"/>
            <a:ext cx="3400425" cy="3312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1230181"/>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 xmlns:a16="http://schemas.microsoft.com/office/drawing/2014/main" id="{A96BD7FA-E93A-4CE9-A7A1-0EC236E0A2FF}"/>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lIns="3383280" rIns="0" anchor="ctr"/>
          <a:lstStyle>
            <a:lvl1pPr marL="0" indent="0" algn="ctr">
              <a:buFontTx/>
              <a:buNone/>
              <a:defRPr sz="2000">
                <a:solidFill>
                  <a:schemeClr val="tx1">
                    <a:lumMod val="75000"/>
                    <a:lumOff val="25000"/>
                  </a:schemeClr>
                </a:solidFill>
              </a:defRPr>
            </a:lvl1pPr>
          </a:lstStyle>
          <a:p>
            <a:r>
              <a:rPr lang="en-US" altLang="ko-KR" dirty="0"/>
              <a:t>Place Your Picture Here And Sand to Back</a:t>
            </a:r>
            <a:endParaRPr lang="ko-KR" altLang="en-US" dirty="0"/>
          </a:p>
        </p:txBody>
      </p:sp>
    </p:spTree>
    <p:extLst>
      <p:ext uri="{BB962C8B-B14F-4D97-AF65-F5344CB8AC3E}">
        <p14:creationId xmlns:p14="http://schemas.microsoft.com/office/powerpoint/2010/main" val="3177938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 slide layout">
    <p:bg>
      <p:bgPr>
        <a:solidFill>
          <a:schemeClr val="bg1"/>
        </a:solidFill>
        <a:effectLst/>
      </p:bgPr>
    </p:bg>
    <p:spTree>
      <p:nvGrpSpPr>
        <p:cNvPr id="1" name=""/>
        <p:cNvGrpSpPr/>
        <p:nvPr/>
      </p:nvGrpSpPr>
      <p:grpSpPr>
        <a:xfrm>
          <a:off x="0" y="0"/>
          <a:ext cx="0" cy="0"/>
          <a:chOff x="0" y="0"/>
          <a:chExt cx="0" cy="0"/>
        </a:xfrm>
      </p:grpSpPr>
      <p:sp>
        <p:nvSpPr>
          <p:cNvPr id="5" name="액자 12">
            <a:extLst>
              <a:ext uri="{FF2B5EF4-FFF2-40B4-BE49-F238E27FC236}">
                <a16:creationId xmlns="" xmlns:a16="http://schemas.microsoft.com/office/drawing/2014/main" id="{95EDCEF7-DD83-4CD4-BE92-A97D74011033}"/>
              </a:ext>
            </a:extLst>
          </p:cNvPr>
          <p:cNvSpPr/>
          <p:nvPr userDrawn="1"/>
        </p:nvSpPr>
        <p:spPr>
          <a:xfrm>
            <a:off x="547181" y="1761846"/>
            <a:ext cx="11097638" cy="3334311"/>
          </a:xfrm>
          <a:prstGeom prst="frame">
            <a:avLst>
              <a:gd name="adj1" fmla="val 24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 name="그림 개체 틀 2">
            <a:extLst>
              <a:ext uri="{FF2B5EF4-FFF2-40B4-BE49-F238E27FC236}">
                <a16:creationId xmlns="" xmlns:a16="http://schemas.microsoft.com/office/drawing/2014/main" id="{A96BD7FA-E93A-4CE9-A7A1-0EC236E0A2FF}"/>
              </a:ext>
            </a:extLst>
          </p:cNvPr>
          <p:cNvSpPr>
            <a:spLocks noGrp="1"/>
          </p:cNvSpPr>
          <p:nvPr>
            <p:ph type="pic" sz="quarter" idx="10" hasCustomPrompt="1"/>
          </p:nvPr>
        </p:nvSpPr>
        <p:spPr>
          <a:xfrm>
            <a:off x="910352" y="569068"/>
            <a:ext cx="3661647" cy="571986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637664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Image slide layout">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4B358CF5-5043-4D3B-92BD-59549782EBBE}"/>
              </a:ext>
            </a:extLst>
          </p:cNvPr>
          <p:cNvSpPr/>
          <p:nvPr userDrawn="1"/>
        </p:nvSpPr>
        <p:spPr>
          <a:xfrm>
            <a:off x="7515225" y="0"/>
            <a:ext cx="4676775"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aphic 14">
            <a:extLst>
              <a:ext uri="{FF2B5EF4-FFF2-40B4-BE49-F238E27FC236}">
                <a16:creationId xmlns="" xmlns:a16="http://schemas.microsoft.com/office/drawing/2014/main" id="{B59EE49C-3795-40A6-B206-565A372E5530}"/>
              </a:ext>
            </a:extLst>
          </p:cNvPr>
          <p:cNvGrpSpPr/>
          <p:nvPr userDrawn="1"/>
        </p:nvGrpSpPr>
        <p:grpSpPr>
          <a:xfrm>
            <a:off x="5720146" y="1420664"/>
            <a:ext cx="5589803" cy="4396475"/>
            <a:chOff x="2444748" y="555045"/>
            <a:chExt cx="7282048" cy="5727454"/>
          </a:xfrm>
        </p:grpSpPr>
        <p:sp>
          <p:nvSpPr>
            <p:cNvPr id="6" name="Freeform: Shape 5">
              <a:extLst>
                <a:ext uri="{FF2B5EF4-FFF2-40B4-BE49-F238E27FC236}">
                  <a16:creationId xmlns="" xmlns:a16="http://schemas.microsoft.com/office/drawing/2014/main" id="{716E008B-9F44-493C-B58F-ABFC0E7190A5}"/>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solidFill>
              <a:schemeClr val="bg1">
                <a:lumMod val="65000"/>
              </a:schemeClr>
            </a:solid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0C1A2B49-6603-4C93-BCDA-8893B608D8C1}"/>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chemeClr val="bg1">
                <a:lumMod val="75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 xmlns:a16="http://schemas.microsoft.com/office/drawing/2014/main" id="{8C70C51E-C968-4707-899F-DE217D80997C}"/>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chemeClr val="bg1">
                <a:lumMod val="6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F6BA87E5-BDD3-47B0-8C9F-EDFB6B81112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BC9C68AE-3F02-48D5-A299-9B7311EC8D90}"/>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bg1">
                <a:lumMod val="50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 xmlns:a16="http://schemas.microsoft.com/office/drawing/2014/main" id="{4CBE3651-AB4C-4F00-BF52-0A24EF2A62AD}"/>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8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D3E653C6-4F74-473F-9309-2D2D43F090C8}"/>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 xmlns:a16="http://schemas.microsoft.com/office/drawing/2014/main" id="{29CA35F9-CDD6-4937-8C98-04018E459C31}"/>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 name="그림 개체 틀 2">
            <a:extLst>
              <a:ext uri="{FF2B5EF4-FFF2-40B4-BE49-F238E27FC236}">
                <a16:creationId xmlns="" xmlns:a16="http://schemas.microsoft.com/office/drawing/2014/main" id="{A96BD7FA-E93A-4CE9-A7A1-0EC236E0A2FF}"/>
              </a:ext>
            </a:extLst>
          </p:cNvPr>
          <p:cNvSpPr>
            <a:spLocks noGrp="1"/>
          </p:cNvSpPr>
          <p:nvPr>
            <p:ph type="pic" sz="quarter" idx="10" hasCustomPrompt="1"/>
          </p:nvPr>
        </p:nvSpPr>
        <p:spPr>
          <a:xfrm>
            <a:off x="5856077" y="1628103"/>
            <a:ext cx="5317941" cy="301288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4" name="Text Placeholder 9">
            <a:extLst>
              <a:ext uri="{FF2B5EF4-FFF2-40B4-BE49-F238E27FC236}">
                <a16:creationId xmlns="" xmlns:a16="http://schemas.microsoft.com/office/drawing/2014/main" id="{5CCE937E-8E2A-4179-91E4-730975E59298}"/>
              </a:ext>
            </a:extLst>
          </p:cNvPr>
          <p:cNvSpPr>
            <a:spLocks noGrp="1"/>
          </p:cNvSpPr>
          <p:nvPr>
            <p:ph type="body" sz="quarter" idx="11" hasCustomPrompt="1"/>
          </p:nvPr>
        </p:nvSpPr>
        <p:spPr>
          <a:xfrm>
            <a:off x="771525" y="339509"/>
            <a:ext cx="6543675" cy="724247"/>
          </a:xfrm>
          <a:prstGeom prst="rect">
            <a:avLst/>
          </a:prstGeom>
        </p:spPr>
        <p:txBody>
          <a:bodyPr tIns="91440" anchor="ctr"/>
          <a:lstStyle>
            <a:lvl1pPr marL="0" indent="0" algn="l">
              <a:buNone/>
              <a:defRPr sz="5400" b="0" baseline="0">
                <a:solidFill>
                  <a:schemeClr val="tx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577951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 slide layout">
    <p:bg>
      <p:bgPr>
        <a:solidFill>
          <a:schemeClr val="bg1"/>
        </a:solidFill>
        <a:effectLst/>
      </p:bgPr>
    </p:bg>
    <p:spTree>
      <p:nvGrpSpPr>
        <p:cNvPr id="1" name=""/>
        <p:cNvGrpSpPr/>
        <p:nvPr/>
      </p:nvGrpSpPr>
      <p:grpSpPr>
        <a:xfrm>
          <a:off x="0" y="0"/>
          <a:ext cx="0" cy="0"/>
          <a:chOff x="0" y="0"/>
          <a:chExt cx="0" cy="0"/>
        </a:xfrm>
      </p:grpSpPr>
      <p:sp>
        <p:nvSpPr>
          <p:cNvPr id="9" name="Right Triangle 8">
            <a:extLst>
              <a:ext uri="{FF2B5EF4-FFF2-40B4-BE49-F238E27FC236}">
                <a16:creationId xmlns="" xmlns:a16="http://schemas.microsoft.com/office/drawing/2014/main" id="{A4D14B1E-79D5-4F7D-AEB4-4F537918FBAB}"/>
              </a:ext>
            </a:extLst>
          </p:cNvPr>
          <p:cNvSpPr/>
          <p:nvPr userDrawn="1"/>
        </p:nvSpPr>
        <p:spPr>
          <a:xfrm rot="5400000">
            <a:off x="795337" y="-795340"/>
            <a:ext cx="6257926" cy="784860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 xmlns:a16="http://schemas.microsoft.com/office/drawing/2014/main" id="{A96BD7FA-E93A-4CE9-A7A1-0EC236E0A2FF}"/>
              </a:ext>
            </a:extLst>
          </p:cNvPr>
          <p:cNvSpPr>
            <a:spLocks noGrp="1"/>
          </p:cNvSpPr>
          <p:nvPr>
            <p:ph type="pic" sz="quarter" idx="10" hasCustomPrompt="1"/>
          </p:nvPr>
        </p:nvSpPr>
        <p:spPr>
          <a:xfrm>
            <a:off x="640914" y="600074"/>
            <a:ext cx="4052172" cy="5657852"/>
          </a:xfrm>
          <a:prstGeom prst="rect">
            <a:avLst/>
          </a:prstGeom>
          <a:solidFill>
            <a:schemeClr val="bg1">
              <a:lumMod val="95000"/>
            </a:schemeClr>
          </a:solidFill>
          <a:ln w="76200">
            <a:solidFill>
              <a:schemeClr val="bg1"/>
            </a:solidFill>
          </a:ln>
          <a:effectLst>
            <a:outerShdw blurRad="50800" dist="38100" dir="2700000" algn="tl" rotWithShape="0">
              <a:prstClr val="black">
                <a:alpha val="40000"/>
              </a:prstClr>
            </a:outerShdw>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7" name="그림 개체 틀 2">
            <a:extLst>
              <a:ext uri="{FF2B5EF4-FFF2-40B4-BE49-F238E27FC236}">
                <a16:creationId xmlns="" xmlns:a16="http://schemas.microsoft.com/office/drawing/2014/main" id="{145CBDFE-5F17-4329-876B-8EC9C2A40CEA}"/>
              </a:ext>
            </a:extLst>
          </p:cNvPr>
          <p:cNvSpPr>
            <a:spLocks noGrp="1"/>
          </p:cNvSpPr>
          <p:nvPr>
            <p:ph type="pic" sz="quarter" idx="11" hasCustomPrompt="1"/>
          </p:nvPr>
        </p:nvSpPr>
        <p:spPr>
          <a:xfrm>
            <a:off x="5175044" y="222886"/>
            <a:ext cx="2286000" cy="3017520"/>
          </a:xfrm>
          <a:prstGeom prst="rect">
            <a:avLst/>
          </a:prstGeom>
          <a:solidFill>
            <a:schemeClr val="bg1">
              <a:lumMod val="95000"/>
            </a:schemeClr>
          </a:solidFill>
          <a:ln w="76200">
            <a:solidFill>
              <a:schemeClr val="bg1"/>
            </a:solidFill>
          </a:ln>
          <a:effectLst>
            <a:outerShdw blurRad="50800" dist="38100" dir="2700000" algn="tl" rotWithShape="0">
              <a:prstClr val="black">
                <a:alpha val="40000"/>
              </a:prstClr>
            </a:outerShdw>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8" name="그림 개체 틀 2">
            <a:extLst>
              <a:ext uri="{FF2B5EF4-FFF2-40B4-BE49-F238E27FC236}">
                <a16:creationId xmlns="" xmlns:a16="http://schemas.microsoft.com/office/drawing/2014/main" id="{106B5A04-F323-4B06-B374-0EFFB99917B5}"/>
              </a:ext>
            </a:extLst>
          </p:cNvPr>
          <p:cNvSpPr>
            <a:spLocks noGrp="1"/>
          </p:cNvSpPr>
          <p:nvPr>
            <p:ph type="pic" sz="quarter" idx="12" hasCustomPrompt="1"/>
          </p:nvPr>
        </p:nvSpPr>
        <p:spPr>
          <a:xfrm>
            <a:off x="5175044" y="3624742"/>
            <a:ext cx="2286000" cy="3017520"/>
          </a:xfrm>
          <a:prstGeom prst="rect">
            <a:avLst/>
          </a:prstGeom>
          <a:solidFill>
            <a:schemeClr val="bg1">
              <a:lumMod val="95000"/>
            </a:schemeClr>
          </a:solidFill>
          <a:ln w="76200">
            <a:solidFill>
              <a:schemeClr val="bg1"/>
            </a:solidFill>
          </a:ln>
          <a:effectLst>
            <a:outerShdw blurRad="50800" dist="38100" dir="2700000" algn="tl" rotWithShape="0">
              <a:prstClr val="black">
                <a:alpha val="40000"/>
              </a:prstClr>
            </a:outerShdw>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265972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Image slide layout">
    <p:bg>
      <p:bgPr>
        <a:solidFill>
          <a:schemeClr val="bg1"/>
        </a:solidFill>
        <a:effectLst/>
      </p:bgPr>
    </p:bg>
    <p:spTree>
      <p:nvGrpSpPr>
        <p:cNvPr id="1" name=""/>
        <p:cNvGrpSpPr/>
        <p:nvPr/>
      </p:nvGrpSpPr>
      <p:grpSpPr>
        <a:xfrm>
          <a:off x="0" y="0"/>
          <a:ext cx="0" cy="0"/>
          <a:chOff x="0" y="0"/>
          <a:chExt cx="0" cy="0"/>
        </a:xfrm>
      </p:grpSpPr>
      <p:sp>
        <p:nvSpPr>
          <p:cNvPr id="9" name="자유형: 도형 52">
            <a:extLst>
              <a:ext uri="{FF2B5EF4-FFF2-40B4-BE49-F238E27FC236}">
                <a16:creationId xmlns="" xmlns:a16="http://schemas.microsoft.com/office/drawing/2014/main" id="{A554242E-EDC9-4D56-ABE8-D3DFF0D037E9}"/>
              </a:ext>
            </a:extLst>
          </p:cNvPr>
          <p:cNvSpPr/>
          <p:nvPr userDrawn="1"/>
        </p:nvSpPr>
        <p:spPr>
          <a:xfrm>
            <a:off x="2" y="0"/>
            <a:ext cx="8582025" cy="6858000"/>
          </a:xfrm>
          <a:custGeom>
            <a:avLst/>
            <a:gdLst>
              <a:gd name="connsiteX0" fmla="*/ 5238766 w 8582025"/>
              <a:gd name="connsiteY0" fmla="*/ 0 h 6858000"/>
              <a:gd name="connsiteX1" fmla="*/ 8582025 w 8582025"/>
              <a:gd name="connsiteY1" fmla="*/ 0 h 6858000"/>
              <a:gd name="connsiteX2" fmla="*/ 1876410 w 8582025"/>
              <a:gd name="connsiteY2" fmla="*/ 6858000 h 6858000"/>
              <a:gd name="connsiteX3" fmla="*/ 0 w 8582025"/>
              <a:gd name="connsiteY3" fmla="*/ 6858000 h 6858000"/>
              <a:gd name="connsiteX4" fmla="*/ 0 w 8582025"/>
              <a:gd name="connsiteY4" fmla="*/ 5357817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25" h="6858000">
                <a:moveTo>
                  <a:pt x="5238766" y="0"/>
                </a:moveTo>
                <a:lnTo>
                  <a:pt x="8582025" y="0"/>
                </a:lnTo>
                <a:lnTo>
                  <a:pt x="1876410" y="6858000"/>
                </a:lnTo>
                <a:lnTo>
                  <a:pt x="0" y="6858000"/>
                </a:lnTo>
                <a:lnTo>
                  <a:pt x="0" y="53578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그림 개체 틀 3">
            <a:extLst>
              <a:ext uri="{FF2B5EF4-FFF2-40B4-BE49-F238E27FC236}">
                <a16:creationId xmlns="" xmlns:a16="http://schemas.microsoft.com/office/drawing/2014/main" id="{A7B8BCFA-E22C-4FE8-9EC6-3B7DF58BF4E9}"/>
              </a:ext>
            </a:extLst>
          </p:cNvPr>
          <p:cNvSpPr>
            <a:spLocks noGrp="1"/>
          </p:cNvSpPr>
          <p:nvPr>
            <p:ph type="pic" sz="quarter" idx="10" hasCustomPrompt="1"/>
          </p:nvPr>
        </p:nvSpPr>
        <p:spPr>
          <a:xfrm>
            <a:off x="1517212" y="427698"/>
            <a:ext cx="3600000" cy="3600000"/>
          </a:xfrm>
          <a:prstGeom prst="diamond">
            <a:avLst/>
          </a:prstGeom>
          <a:solidFill>
            <a:schemeClr val="bg1">
              <a:lumMod val="95000"/>
            </a:schemeClr>
          </a:solidFill>
          <a:ln w="76200">
            <a:solidFill>
              <a:schemeClr val="bg1"/>
            </a:solidFill>
          </a:ln>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Place Your Picture Here And Sand to Back</a:t>
            </a:r>
            <a:endParaRPr lang="ko-KR" altLang="en-US" dirty="0"/>
          </a:p>
        </p:txBody>
      </p:sp>
      <p:sp>
        <p:nvSpPr>
          <p:cNvPr id="6" name="그림 개체 틀 3">
            <a:extLst>
              <a:ext uri="{FF2B5EF4-FFF2-40B4-BE49-F238E27FC236}">
                <a16:creationId xmlns="" xmlns:a16="http://schemas.microsoft.com/office/drawing/2014/main" id="{C661A5D8-A169-47BB-84F8-7CCF6E006163}"/>
              </a:ext>
            </a:extLst>
          </p:cNvPr>
          <p:cNvSpPr>
            <a:spLocks noGrp="1"/>
          </p:cNvSpPr>
          <p:nvPr>
            <p:ph type="pic" sz="quarter" idx="11" hasCustomPrompt="1"/>
          </p:nvPr>
        </p:nvSpPr>
        <p:spPr>
          <a:xfrm>
            <a:off x="1953610" y="2837035"/>
            <a:ext cx="3600000" cy="3600000"/>
          </a:xfrm>
          <a:prstGeom prst="diamond">
            <a:avLst/>
          </a:prstGeom>
          <a:solidFill>
            <a:schemeClr val="bg1">
              <a:lumMod val="95000"/>
            </a:schemeClr>
          </a:solidFill>
          <a:ln w="76200">
            <a:solidFill>
              <a:schemeClr val="bg1"/>
            </a:solidFill>
          </a:ln>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7" name="그림 개체 틀 3">
            <a:extLst>
              <a:ext uri="{FF2B5EF4-FFF2-40B4-BE49-F238E27FC236}">
                <a16:creationId xmlns="" xmlns:a16="http://schemas.microsoft.com/office/drawing/2014/main" id="{A32673E2-41F8-431C-946D-87DD76C5D04D}"/>
              </a:ext>
            </a:extLst>
          </p:cNvPr>
          <p:cNvSpPr>
            <a:spLocks noGrp="1"/>
          </p:cNvSpPr>
          <p:nvPr>
            <p:ph type="pic" sz="quarter" idx="12" hasCustomPrompt="1"/>
          </p:nvPr>
        </p:nvSpPr>
        <p:spPr>
          <a:xfrm>
            <a:off x="4407524" y="2251417"/>
            <a:ext cx="1980000" cy="1980000"/>
          </a:xfrm>
          <a:prstGeom prst="diamond">
            <a:avLst/>
          </a:pr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8" name="그림 개체 틀 3">
            <a:extLst>
              <a:ext uri="{FF2B5EF4-FFF2-40B4-BE49-F238E27FC236}">
                <a16:creationId xmlns="" xmlns:a16="http://schemas.microsoft.com/office/drawing/2014/main" id="{F2B14BC2-B3DB-437A-8C30-D2E802CB43E3}"/>
              </a:ext>
            </a:extLst>
          </p:cNvPr>
          <p:cNvSpPr>
            <a:spLocks noGrp="1"/>
          </p:cNvSpPr>
          <p:nvPr>
            <p:ph type="pic" sz="quarter" idx="13" hasCustomPrompt="1"/>
          </p:nvPr>
        </p:nvSpPr>
        <p:spPr>
          <a:xfrm>
            <a:off x="636104" y="2676913"/>
            <a:ext cx="1980000" cy="1980000"/>
          </a:xfrm>
          <a:prstGeom prst="diamond">
            <a:avLst/>
          </a:pr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816590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 xmlns:a16="http://schemas.microsoft.com/office/drawing/2014/main" id="{A96BD7FA-E93A-4CE9-A7A1-0EC236E0A2FF}"/>
              </a:ext>
            </a:extLst>
          </p:cNvPr>
          <p:cNvSpPr>
            <a:spLocks noGrp="1"/>
          </p:cNvSpPr>
          <p:nvPr>
            <p:ph type="pic" sz="quarter" idx="10" hasCustomPrompt="1"/>
          </p:nvPr>
        </p:nvSpPr>
        <p:spPr>
          <a:xfrm>
            <a:off x="910353" y="1807430"/>
            <a:ext cx="2400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pic>
        <p:nvPicPr>
          <p:cNvPr id="4" name="Picture 3">
            <a:extLst>
              <a:ext uri="{FF2B5EF4-FFF2-40B4-BE49-F238E27FC236}">
                <a16:creationId xmlns="" xmlns:a16="http://schemas.microsoft.com/office/drawing/2014/main" id="{39B7D4BC-8397-4297-9425-5B8BAEB381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76952" y="2305190"/>
            <a:ext cx="4038095" cy="2247619"/>
          </a:xfrm>
          <a:prstGeom prst="rect">
            <a:avLst/>
          </a:prstGeom>
        </p:spPr>
      </p:pic>
    </p:spTree>
    <p:extLst>
      <p:ext uri="{BB962C8B-B14F-4D97-AF65-F5344CB8AC3E}">
        <p14:creationId xmlns:p14="http://schemas.microsoft.com/office/powerpoint/2010/main" val="21517893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 xmlns:a16="http://schemas.microsoft.com/office/drawing/2014/main" id="{A96BD7FA-E93A-4CE9-A7A1-0EC236E0A2FF}"/>
              </a:ext>
            </a:extLst>
          </p:cNvPr>
          <p:cNvSpPr>
            <a:spLocks noGrp="1"/>
          </p:cNvSpPr>
          <p:nvPr>
            <p:ph type="pic" sz="quarter" idx="10" hasCustomPrompt="1"/>
          </p:nvPr>
        </p:nvSpPr>
        <p:spPr>
          <a:xfrm>
            <a:off x="910353" y="1807430"/>
            <a:ext cx="2400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pic>
        <p:nvPicPr>
          <p:cNvPr id="6" name="Picture 5">
            <a:extLst>
              <a:ext uri="{FF2B5EF4-FFF2-40B4-BE49-F238E27FC236}">
                <a16:creationId xmlns="" xmlns:a16="http://schemas.microsoft.com/office/drawing/2014/main" id="{67513D5B-5A42-4F30-9E94-6D9B89BC88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8381" y="2276619"/>
            <a:ext cx="4095238" cy="2304762"/>
          </a:xfrm>
          <a:prstGeom prst="rect">
            <a:avLst/>
          </a:prstGeom>
        </p:spPr>
      </p:pic>
    </p:spTree>
    <p:extLst>
      <p:ext uri="{BB962C8B-B14F-4D97-AF65-F5344CB8AC3E}">
        <p14:creationId xmlns:p14="http://schemas.microsoft.com/office/powerpoint/2010/main" val="1241694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Image slide layout">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63B04BAD-EED5-4C78-BC19-C3DD01D50231}"/>
              </a:ext>
            </a:extLst>
          </p:cNvPr>
          <p:cNvGrpSpPr/>
          <p:nvPr userDrawn="1"/>
        </p:nvGrpSpPr>
        <p:grpSpPr>
          <a:xfrm>
            <a:off x="729449" y="1780758"/>
            <a:ext cx="2449180" cy="4305530"/>
            <a:chOff x="445712" y="1449040"/>
            <a:chExt cx="2113018" cy="3924176"/>
          </a:xfrm>
        </p:grpSpPr>
        <p:sp>
          <p:nvSpPr>
            <p:cNvPr id="5" name="Rounded Rectangle 4">
              <a:extLst>
                <a:ext uri="{FF2B5EF4-FFF2-40B4-BE49-F238E27FC236}">
                  <a16:creationId xmlns="" xmlns:a16="http://schemas.microsoft.com/office/drawing/2014/main" id="{C7456AC7-1506-4AAF-A694-1BE710D5F58E}"/>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7" name="Rectangle 5">
              <a:extLst>
                <a:ext uri="{FF2B5EF4-FFF2-40B4-BE49-F238E27FC236}">
                  <a16:creationId xmlns="" xmlns:a16="http://schemas.microsoft.com/office/drawing/2014/main" id="{7D8BFCCB-25F4-4E85-B4F9-18DA5A0F31C0}"/>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6">
              <a:extLst>
                <a:ext uri="{FF2B5EF4-FFF2-40B4-BE49-F238E27FC236}">
                  <a16:creationId xmlns="" xmlns:a16="http://schemas.microsoft.com/office/drawing/2014/main" id="{4DE5DB11-A2A8-48F9-9B25-703C78662BDE}"/>
                </a:ext>
              </a:extLst>
            </p:cNvPr>
            <p:cNvGrpSpPr/>
            <p:nvPr userDrawn="1"/>
          </p:nvGrpSpPr>
          <p:grpSpPr>
            <a:xfrm>
              <a:off x="1407705" y="5045834"/>
              <a:ext cx="211967" cy="211967"/>
              <a:chOff x="1549420" y="5712364"/>
              <a:chExt cx="312583" cy="312583"/>
            </a:xfrm>
          </p:grpSpPr>
          <p:sp>
            <p:nvSpPr>
              <p:cNvPr id="9" name="Oval 7">
                <a:extLst>
                  <a:ext uri="{FF2B5EF4-FFF2-40B4-BE49-F238E27FC236}">
                    <a16:creationId xmlns="" xmlns:a16="http://schemas.microsoft.com/office/drawing/2014/main" id="{A3616025-C842-4C0D-B7E3-48176315DDFA}"/>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8">
                <a:extLst>
                  <a:ext uri="{FF2B5EF4-FFF2-40B4-BE49-F238E27FC236}">
                    <a16:creationId xmlns="" xmlns:a16="http://schemas.microsoft.com/office/drawing/2014/main" id="{B2550ED7-04C5-4FFA-BCF1-8CB64B3F2DA9}"/>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 xmlns:a16="http://schemas.microsoft.com/office/drawing/2014/main" id="{0E6D54C7-03B4-4369-97FF-A3456A2A876D}"/>
              </a:ext>
            </a:extLst>
          </p:cNvPr>
          <p:cNvSpPr>
            <a:spLocks noGrp="1"/>
          </p:cNvSpPr>
          <p:nvPr>
            <p:ph type="pic" idx="15" hasCustomPrompt="1"/>
          </p:nvPr>
        </p:nvSpPr>
        <p:spPr>
          <a:xfrm>
            <a:off x="873465" y="2174930"/>
            <a:ext cx="2152765"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Text Placeholder 9">
            <a:extLst>
              <a:ext uri="{FF2B5EF4-FFF2-40B4-BE49-F238E27FC236}">
                <a16:creationId xmlns="" xmlns:a16="http://schemas.microsoft.com/office/drawing/2014/main" id="{DD8FCDD3-D367-4581-96F6-BED1A5D7FC1A}"/>
              </a:ext>
            </a:extLst>
          </p:cNvPr>
          <p:cNvSpPr>
            <a:spLocks noGrp="1"/>
          </p:cNvSpPr>
          <p:nvPr>
            <p:ph type="body" sz="quarter" idx="10" hasCustomPrompt="1"/>
          </p:nvPr>
        </p:nvSpPr>
        <p:spPr>
          <a:xfrm>
            <a:off x="323529" y="339509"/>
            <a:ext cx="11573197" cy="724247"/>
          </a:xfrm>
          <a:prstGeom prst="rect">
            <a:avLst/>
          </a:prstGeom>
        </p:spPr>
        <p:txBody>
          <a:bodyPr tIns="91440"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035698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accent2"/>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tIns="91440"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10287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tIns="91440"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41121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7770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slide layout">
    <p:bg>
      <p:bgPr>
        <a:solidFill>
          <a:schemeClr val="bg1"/>
        </a:solidFill>
        <a:effectLst/>
      </p:bgPr>
    </p:bg>
    <p:spTree>
      <p:nvGrpSpPr>
        <p:cNvPr id="1" name=""/>
        <p:cNvGrpSpPr/>
        <p:nvPr/>
      </p:nvGrpSpPr>
      <p:grpSpPr>
        <a:xfrm>
          <a:off x="0" y="0"/>
          <a:ext cx="0" cy="0"/>
          <a:chOff x="0" y="0"/>
          <a:chExt cx="0" cy="0"/>
        </a:xfrm>
      </p:grpSpPr>
      <p:sp>
        <p:nvSpPr>
          <p:cNvPr id="3" name="Frame 2">
            <a:extLst>
              <a:ext uri="{FF2B5EF4-FFF2-40B4-BE49-F238E27FC236}">
                <a16:creationId xmlns="" xmlns:a16="http://schemas.microsoft.com/office/drawing/2014/main" id="{11A067AA-F6AF-4715-9F07-7BE30046CBF0}"/>
              </a:ext>
            </a:extLst>
          </p:cNvPr>
          <p:cNvSpPr/>
          <p:nvPr userDrawn="1"/>
        </p:nvSpPr>
        <p:spPr>
          <a:xfrm>
            <a:off x="642938" y="514350"/>
            <a:ext cx="10906125" cy="2990850"/>
          </a:xfrm>
          <a:prstGeom prst="frame">
            <a:avLst>
              <a:gd name="adj1" fmla="val 255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그림 개체 틀 2">
            <a:extLst>
              <a:ext uri="{FF2B5EF4-FFF2-40B4-BE49-F238E27FC236}">
                <a16:creationId xmlns="" xmlns:a16="http://schemas.microsoft.com/office/drawing/2014/main" id="{A96BD7FA-E93A-4CE9-A7A1-0EC236E0A2FF}"/>
              </a:ext>
            </a:extLst>
          </p:cNvPr>
          <p:cNvSpPr>
            <a:spLocks noGrp="1"/>
          </p:cNvSpPr>
          <p:nvPr>
            <p:ph type="pic" sz="quarter" idx="10" hasCustomPrompt="1"/>
          </p:nvPr>
        </p:nvSpPr>
        <p:spPr>
          <a:xfrm>
            <a:off x="1096806" y="2310178"/>
            <a:ext cx="2084544" cy="231384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
        <p:nvSpPr>
          <p:cNvPr id="5" name="그림 개체 틀 2">
            <a:extLst>
              <a:ext uri="{FF2B5EF4-FFF2-40B4-BE49-F238E27FC236}">
                <a16:creationId xmlns="" xmlns:a16="http://schemas.microsoft.com/office/drawing/2014/main" id="{D5DB206C-7370-448F-B4C9-4059BADCA645}"/>
              </a:ext>
            </a:extLst>
          </p:cNvPr>
          <p:cNvSpPr>
            <a:spLocks noGrp="1"/>
          </p:cNvSpPr>
          <p:nvPr>
            <p:ph type="pic" sz="quarter" idx="11" hasCustomPrompt="1"/>
          </p:nvPr>
        </p:nvSpPr>
        <p:spPr>
          <a:xfrm>
            <a:off x="3735231" y="2310178"/>
            <a:ext cx="2084544" cy="231384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
        <p:nvSpPr>
          <p:cNvPr id="6" name="그림 개체 틀 2">
            <a:extLst>
              <a:ext uri="{FF2B5EF4-FFF2-40B4-BE49-F238E27FC236}">
                <a16:creationId xmlns="" xmlns:a16="http://schemas.microsoft.com/office/drawing/2014/main" id="{7383E1CB-8D0E-4180-8C52-C5F4A24ED3F0}"/>
              </a:ext>
            </a:extLst>
          </p:cNvPr>
          <p:cNvSpPr>
            <a:spLocks noGrp="1"/>
          </p:cNvSpPr>
          <p:nvPr>
            <p:ph type="pic" sz="quarter" idx="12" hasCustomPrompt="1"/>
          </p:nvPr>
        </p:nvSpPr>
        <p:spPr>
          <a:xfrm>
            <a:off x="6373656" y="2310178"/>
            <a:ext cx="2084544" cy="231384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
        <p:nvSpPr>
          <p:cNvPr id="7" name="그림 개체 틀 2">
            <a:extLst>
              <a:ext uri="{FF2B5EF4-FFF2-40B4-BE49-F238E27FC236}">
                <a16:creationId xmlns="" xmlns:a16="http://schemas.microsoft.com/office/drawing/2014/main" id="{33F4681A-0E5C-4D94-B5F0-6A175DBC6CD4}"/>
              </a:ext>
            </a:extLst>
          </p:cNvPr>
          <p:cNvSpPr>
            <a:spLocks noGrp="1"/>
          </p:cNvSpPr>
          <p:nvPr>
            <p:ph type="pic" sz="quarter" idx="13" hasCustomPrompt="1"/>
          </p:nvPr>
        </p:nvSpPr>
        <p:spPr>
          <a:xfrm>
            <a:off x="9012081" y="2310178"/>
            <a:ext cx="2084544" cy="231384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74226298"/>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6" r:id="rId3"/>
    <p:sldLayoutId id="2147483738" r:id="rId4"/>
    <p:sldLayoutId id="2147483739" r:id="rId5"/>
    <p:sldLayoutId id="2147483740" r:id="rId6"/>
    <p:sldLayoutId id="2147483741" r:id="rId7"/>
    <p:sldLayoutId id="2147483742" r:id="rId8"/>
    <p:sldLayoutId id="2147483745" r:id="rId9"/>
    <p:sldLayoutId id="2147483743" r:id="rId10"/>
    <p:sldLayoutId id="2147483744" r:id="rId11"/>
    <p:sldLayoutId id="2147483746" r:id="rId12"/>
    <p:sldLayoutId id="2147483747" r:id="rId13"/>
    <p:sldLayoutId id="2147483749" r:id="rId14"/>
    <p:sldLayoutId id="2147483750" r:id="rId15"/>
    <p:sldLayoutId id="2147483751" r:id="rId16"/>
    <p:sldLayoutId id="2147483752" r:id="rId17"/>
    <p:sldLayoutId id="2147483753" r:id="rId18"/>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 xmlns:a16="http://schemas.microsoft.com/office/drawing/2014/main" id="{C221F751-3C5B-4561-AD14-8637C5B66736}"/>
              </a:ext>
            </a:extLst>
          </p:cNvPr>
          <p:cNvSpPr txBox="1"/>
          <p:nvPr/>
        </p:nvSpPr>
        <p:spPr>
          <a:xfrm>
            <a:off x="0" y="2390911"/>
            <a:ext cx="12192000" cy="1384995"/>
          </a:xfrm>
          <a:prstGeom prst="rect">
            <a:avLst/>
          </a:prstGeom>
          <a:noFill/>
        </p:spPr>
        <p:txBody>
          <a:bodyPr wrap="square" rtlCol="0" anchor="ctr">
            <a:spAutoFit/>
          </a:bodyPr>
          <a:lstStyle/>
          <a:p>
            <a:pPr algn="ctr"/>
            <a:r>
              <a:rPr lang="id-ID" sz="2800" b="1" dirty="0">
                <a:solidFill>
                  <a:schemeClr val="bg1"/>
                </a:solidFill>
              </a:rPr>
              <a:t>RANCANG BANGUN </a:t>
            </a:r>
            <a:r>
              <a:rPr lang="id-ID" sz="2800" b="1" i="1" dirty="0">
                <a:solidFill>
                  <a:schemeClr val="bg1"/>
                </a:solidFill>
              </a:rPr>
              <a:t>ECOMMERCE</a:t>
            </a:r>
            <a:endParaRPr lang="id-ID" sz="2800" b="1" dirty="0">
              <a:solidFill>
                <a:schemeClr val="bg1"/>
              </a:solidFill>
            </a:endParaRPr>
          </a:p>
          <a:p>
            <a:pPr algn="ctr"/>
            <a:r>
              <a:rPr lang="id-ID" sz="2800" b="1" i="1" dirty="0">
                <a:solidFill>
                  <a:schemeClr val="bg1"/>
                </a:solidFill>
              </a:rPr>
              <a:t>MENGUNAKAN QR CODE </a:t>
            </a:r>
            <a:endParaRPr lang="id-ID" sz="2800" b="1" i="1" dirty="0" smtClean="0">
              <a:solidFill>
                <a:schemeClr val="bg1"/>
              </a:solidFill>
            </a:endParaRPr>
          </a:p>
          <a:p>
            <a:pPr algn="ctr"/>
            <a:r>
              <a:rPr lang="id-ID" sz="2800" b="1" dirty="0" smtClean="0">
                <a:solidFill>
                  <a:schemeClr val="bg1"/>
                </a:solidFill>
              </a:rPr>
              <a:t>PADA </a:t>
            </a:r>
            <a:r>
              <a:rPr lang="id-ID" sz="2800" b="1" dirty="0">
                <a:solidFill>
                  <a:schemeClr val="bg1"/>
                </a:solidFill>
              </a:rPr>
              <a:t>PERUSAHAAN RETAIL BERBASIS ANDROID</a:t>
            </a:r>
            <a:endParaRPr lang="ko-KR" altLang="en-US" sz="2800" b="1" dirty="0">
              <a:solidFill>
                <a:schemeClr val="bg1"/>
              </a:solidFill>
              <a:cs typeface="Arial" pitchFamily="34" charset="0"/>
            </a:endParaRPr>
          </a:p>
        </p:txBody>
      </p:sp>
      <p:grpSp>
        <p:nvGrpSpPr>
          <p:cNvPr id="21" name="Group 20">
            <a:extLst>
              <a:ext uri="{FF2B5EF4-FFF2-40B4-BE49-F238E27FC236}">
                <a16:creationId xmlns="" xmlns:a16="http://schemas.microsoft.com/office/drawing/2014/main" id="{C9445815-12D7-4E1D-A6E4-49EA4C8ECE5C}"/>
              </a:ext>
            </a:extLst>
          </p:cNvPr>
          <p:cNvGrpSpPr/>
          <p:nvPr/>
        </p:nvGrpSpPr>
        <p:grpSpPr>
          <a:xfrm>
            <a:off x="2200074" y="494195"/>
            <a:ext cx="7803176" cy="5052397"/>
            <a:chOff x="2229738" y="635165"/>
            <a:chExt cx="7803176" cy="5052397"/>
          </a:xfrm>
        </p:grpSpPr>
        <p:sp>
          <p:nvSpPr>
            <p:cNvPr id="16" name="Freeform: Shape 15">
              <a:extLst>
                <a:ext uri="{FF2B5EF4-FFF2-40B4-BE49-F238E27FC236}">
                  <a16:creationId xmlns="" xmlns:a16="http://schemas.microsoft.com/office/drawing/2014/main" id="{15C647FD-F15A-4EF3-809D-6A1D53EDA1C0}"/>
                </a:ext>
              </a:extLst>
            </p:cNvPr>
            <p:cNvSpPr/>
            <p:nvPr/>
          </p:nvSpPr>
          <p:spPr>
            <a:xfrm rot="10800000">
              <a:off x="3609975" y="3851803"/>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20" name="Group 19">
              <a:extLst>
                <a:ext uri="{FF2B5EF4-FFF2-40B4-BE49-F238E27FC236}">
                  <a16:creationId xmlns="" xmlns:a16="http://schemas.microsoft.com/office/drawing/2014/main" id="{B49D2C01-2A20-4143-BCAD-6A6312B98A08}"/>
                </a:ext>
              </a:extLst>
            </p:cNvPr>
            <p:cNvGrpSpPr/>
            <p:nvPr/>
          </p:nvGrpSpPr>
          <p:grpSpPr>
            <a:xfrm>
              <a:off x="2229738" y="635165"/>
              <a:ext cx="7803176" cy="5052397"/>
              <a:chOff x="2229738" y="635165"/>
              <a:chExt cx="7803176" cy="5052397"/>
            </a:xfrm>
          </p:grpSpPr>
          <p:sp>
            <p:nvSpPr>
              <p:cNvPr id="15" name="Freeform: Shape 14">
                <a:extLst>
                  <a:ext uri="{FF2B5EF4-FFF2-40B4-BE49-F238E27FC236}">
                    <a16:creationId xmlns="" xmlns:a16="http://schemas.microsoft.com/office/drawing/2014/main" id="{FAC6889E-9C5A-4F40-B36F-D446C77768E4}"/>
                  </a:ext>
                </a:extLst>
              </p:cNvPr>
              <p:cNvSpPr/>
              <p:nvPr/>
            </p:nvSpPr>
            <p:spPr>
              <a:xfrm>
                <a:off x="3609975" y="1151426"/>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Rectangle 4">
                <a:extLst>
                  <a:ext uri="{FF2B5EF4-FFF2-40B4-BE49-F238E27FC236}">
                    <a16:creationId xmlns="" xmlns:a16="http://schemas.microsoft.com/office/drawing/2014/main" id="{D039928E-7F45-4D48-A87B-BFF1229D99D9}"/>
                  </a:ext>
                </a:extLst>
              </p:cNvPr>
              <p:cNvSpPr/>
              <p:nvPr/>
            </p:nvSpPr>
            <p:spPr>
              <a:xfrm rot="2735247">
                <a:off x="8529637" y="409065"/>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ectangle 16">
                <a:extLst>
                  <a:ext uri="{FF2B5EF4-FFF2-40B4-BE49-F238E27FC236}">
                    <a16:creationId xmlns="" xmlns:a16="http://schemas.microsoft.com/office/drawing/2014/main" id="{8C7D53DE-957E-4634-8DEC-72BF32FF5DB8}"/>
                  </a:ext>
                </a:extLst>
              </p:cNvPr>
              <p:cNvSpPr/>
              <p:nvPr/>
            </p:nvSpPr>
            <p:spPr>
              <a:xfrm rot="2735247">
                <a:off x="3452813" y="4639863"/>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17">
                <a:extLst>
                  <a:ext uri="{FF2B5EF4-FFF2-40B4-BE49-F238E27FC236}">
                    <a16:creationId xmlns="" xmlns:a16="http://schemas.microsoft.com/office/drawing/2014/main" id="{7EB634C8-28A3-4C33-9A37-7C5166CF0D48}"/>
                  </a:ext>
                </a:extLst>
              </p:cNvPr>
              <p:cNvSpPr/>
              <p:nvPr/>
            </p:nvSpPr>
            <p:spPr>
              <a:xfrm rot="2735247">
                <a:off x="9257907" y="-35067"/>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a:extLst>
                  <a:ext uri="{FF2B5EF4-FFF2-40B4-BE49-F238E27FC236}">
                    <a16:creationId xmlns="" xmlns:a16="http://schemas.microsoft.com/office/drawing/2014/main" id="{CE60094A-3072-4592-A419-4DB5BBABA8FF}"/>
                  </a:ext>
                </a:extLst>
              </p:cNvPr>
              <p:cNvSpPr/>
              <p:nvPr/>
            </p:nvSpPr>
            <p:spPr>
              <a:xfrm rot="2735247">
                <a:off x="2899970" y="4912555"/>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3" name="TextBox 2"/>
          <p:cNvSpPr txBox="1"/>
          <p:nvPr/>
        </p:nvSpPr>
        <p:spPr>
          <a:xfrm>
            <a:off x="4838732" y="4183771"/>
            <a:ext cx="2514535" cy="646331"/>
          </a:xfrm>
          <a:prstGeom prst="rect">
            <a:avLst/>
          </a:prstGeom>
          <a:noFill/>
        </p:spPr>
        <p:txBody>
          <a:bodyPr wrap="none" rtlCol="0">
            <a:spAutoFit/>
          </a:bodyPr>
          <a:lstStyle/>
          <a:p>
            <a:pPr algn="ctr"/>
            <a:r>
              <a:rPr lang="id-ID" b="1" dirty="0" smtClean="0">
                <a:solidFill>
                  <a:schemeClr val="bg1"/>
                </a:solidFill>
                <a:effectLst>
                  <a:outerShdw blurRad="38100" dist="38100" dir="2700000" algn="tl">
                    <a:srgbClr val="000000">
                      <a:alpha val="43137"/>
                    </a:srgbClr>
                  </a:outerShdw>
                </a:effectLst>
              </a:rPr>
              <a:t>ANDRI IRWAN ZAHRI</a:t>
            </a:r>
          </a:p>
          <a:p>
            <a:pPr algn="ctr"/>
            <a:r>
              <a:rPr lang="id-ID" b="1" dirty="0" smtClean="0">
                <a:solidFill>
                  <a:schemeClr val="bg1"/>
                </a:solidFill>
                <a:effectLst>
                  <a:outerShdw blurRad="38100" dist="38100" dir="2700000" algn="tl">
                    <a:srgbClr val="000000">
                      <a:alpha val="43137"/>
                    </a:srgbClr>
                  </a:outerShdw>
                </a:effectLst>
              </a:rPr>
              <a:t>NIM 1690343024</a:t>
            </a:r>
            <a:endParaRPr lang="id-ID" b="1" dirty="0">
              <a:solidFill>
                <a:schemeClr val="bg1"/>
              </a:solidFill>
              <a:effectLst>
                <a:outerShdw blurRad="38100" dist="38100" dir="2700000" algn="tl">
                  <a:srgbClr val="000000">
                    <a:alpha val="43137"/>
                  </a:srgbClr>
                </a:outerShdw>
              </a:effectLst>
            </a:endParaRPr>
          </a:p>
        </p:txBody>
      </p:sp>
      <p:sp>
        <p:nvSpPr>
          <p:cNvPr id="4" name="TextBox 3"/>
          <p:cNvSpPr txBox="1"/>
          <p:nvPr/>
        </p:nvSpPr>
        <p:spPr>
          <a:xfrm>
            <a:off x="7836904" y="5249471"/>
            <a:ext cx="3993140" cy="1323439"/>
          </a:xfrm>
          <a:prstGeom prst="rect">
            <a:avLst/>
          </a:prstGeom>
          <a:noFill/>
        </p:spPr>
        <p:txBody>
          <a:bodyPr wrap="square" rtlCol="0">
            <a:spAutoFit/>
          </a:bodyPr>
          <a:lstStyle/>
          <a:p>
            <a:r>
              <a:rPr lang="id-ID" sz="1600" b="1" dirty="0" smtClean="0">
                <a:solidFill>
                  <a:schemeClr val="bg1"/>
                </a:solidFill>
                <a:latin typeface="Times New Roman" pitchFamily="18" charset="0"/>
                <a:cs typeface="Times New Roman" pitchFamily="18" charset="0"/>
              </a:rPr>
              <a:t>Pembimbing </a:t>
            </a:r>
            <a:r>
              <a:rPr lang="id-ID" sz="1600" b="1" dirty="0" smtClean="0">
                <a:solidFill>
                  <a:schemeClr val="bg1"/>
                </a:solidFill>
                <a:latin typeface="Times New Roman" pitchFamily="18" charset="0"/>
                <a:cs typeface="Times New Roman" pitchFamily="18" charset="0"/>
              </a:rPr>
              <a:t>I</a:t>
            </a:r>
          </a:p>
          <a:p>
            <a:r>
              <a:rPr lang="id-ID" sz="1600" dirty="0">
                <a:solidFill>
                  <a:schemeClr val="bg1"/>
                </a:solidFill>
                <a:latin typeface="Times New Roman" pitchFamily="18" charset="0"/>
                <a:cs typeface="Times New Roman" pitchFamily="18" charset="0"/>
              </a:rPr>
              <a:t>	</a:t>
            </a:r>
            <a:r>
              <a:rPr lang="id-ID" sz="1600" b="1" dirty="0">
                <a:solidFill>
                  <a:schemeClr val="bg1"/>
                </a:solidFill>
                <a:latin typeface="Times New Roman" pitchFamily="18" charset="0"/>
                <a:cs typeface="Times New Roman" pitchFamily="18" charset="0"/>
              </a:rPr>
              <a:t>Hari Toha Hidayat, S.Si., M.Cs </a:t>
            </a:r>
            <a:endParaRPr lang="id-ID" sz="1600" dirty="0">
              <a:solidFill>
                <a:schemeClr val="bg1"/>
              </a:solidFill>
              <a:latin typeface="Times New Roman" pitchFamily="18" charset="0"/>
              <a:cs typeface="Times New Roman" pitchFamily="18" charset="0"/>
            </a:endParaRPr>
          </a:p>
          <a:p>
            <a:r>
              <a:rPr lang="id-ID" sz="1600" dirty="0" smtClean="0">
                <a:solidFill>
                  <a:schemeClr val="bg1"/>
                </a:solidFill>
                <a:latin typeface="Times New Roman" pitchFamily="18" charset="0"/>
                <a:cs typeface="Times New Roman" pitchFamily="18" charset="0"/>
              </a:rPr>
              <a:t>:</a:t>
            </a:r>
            <a:endParaRPr lang="id-ID" sz="1600" dirty="0" smtClean="0">
              <a:solidFill>
                <a:schemeClr val="bg1"/>
              </a:solidFill>
              <a:latin typeface="Times New Roman" pitchFamily="18" charset="0"/>
              <a:cs typeface="Times New Roman" pitchFamily="18" charset="0"/>
            </a:endParaRPr>
          </a:p>
          <a:p>
            <a:r>
              <a:rPr lang="id-ID" sz="1600" b="1" dirty="0" smtClean="0">
                <a:solidFill>
                  <a:schemeClr val="bg1"/>
                </a:solidFill>
                <a:latin typeface="Times New Roman" pitchFamily="18" charset="0"/>
                <a:cs typeface="Times New Roman" pitchFamily="18" charset="0"/>
              </a:rPr>
              <a:t>Pembimbing </a:t>
            </a:r>
            <a:r>
              <a:rPr lang="id-ID" sz="1600" b="1" dirty="0" smtClean="0">
                <a:solidFill>
                  <a:schemeClr val="bg1"/>
                </a:solidFill>
                <a:latin typeface="Times New Roman" pitchFamily="18" charset="0"/>
                <a:cs typeface="Times New Roman" pitchFamily="18" charset="0"/>
              </a:rPr>
              <a:t>II</a:t>
            </a:r>
          </a:p>
          <a:p>
            <a:r>
              <a:rPr lang="id-ID" sz="1600" b="1" dirty="0">
                <a:solidFill>
                  <a:schemeClr val="bg1"/>
                </a:solidFill>
                <a:latin typeface="Times New Roman" pitchFamily="18" charset="0"/>
                <a:cs typeface="Times New Roman" pitchFamily="18" charset="0"/>
              </a:rPr>
              <a:t>	</a:t>
            </a:r>
            <a:r>
              <a:rPr lang="id-ID" sz="1600" b="1" dirty="0">
                <a:solidFill>
                  <a:schemeClr val="bg1"/>
                </a:solidFill>
                <a:latin typeface="Times New Roman" pitchFamily="18" charset="0"/>
                <a:cs typeface="Times New Roman" pitchFamily="18" charset="0"/>
              </a:rPr>
              <a:t>Aswandi, S.Kom., M.Kom</a:t>
            </a:r>
            <a:endParaRPr lang="id-ID" sz="16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032476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2" descr="D:\penjual.png"/>
          <p:cNvPicPr/>
          <p:nvPr/>
        </p:nvPicPr>
        <p:blipFill rotWithShape="1">
          <a:blip r:embed="rId2">
            <a:extLst>
              <a:ext uri="{28A0092B-C50C-407E-A947-70E740481C1C}">
                <a14:useLocalDpi xmlns:a14="http://schemas.microsoft.com/office/drawing/2010/main" val="0"/>
              </a:ext>
            </a:extLst>
          </a:blip>
          <a:srcRect b="4165"/>
          <a:stretch/>
        </p:blipFill>
        <p:spPr bwMode="auto">
          <a:xfrm>
            <a:off x="4136544" y="116114"/>
            <a:ext cx="6545942" cy="6741885"/>
          </a:xfrm>
          <a:prstGeom prst="rect">
            <a:avLst/>
          </a:prstGeom>
          <a:noFill/>
          <a:ln>
            <a:noFill/>
          </a:ln>
          <a:extLst>
            <a:ext uri="{53640926-AAD7-44D8-BBD7-CCE9431645EC}">
              <a14:shadowObscured xmlns:a14="http://schemas.microsoft.com/office/drawing/2010/main"/>
            </a:ext>
          </a:extLst>
        </p:spPr>
      </p:pic>
      <p:sp>
        <p:nvSpPr>
          <p:cNvPr id="4" name="TextBox 3"/>
          <p:cNvSpPr txBox="1"/>
          <p:nvPr/>
        </p:nvSpPr>
        <p:spPr>
          <a:xfrm>
            <a:off x="348337" y="464457"/>
            <a:ext cx="3628571" cy="646331"/>
          </a:xfrm>
          <a:prstGeom prst="rect">
            <a:avLst/>
          </a:prstGeom>
          <a:noFill/>
        </p:spPr>
        <p:txBody>
          <a:bodyPr wrap="square" rtlCol="0">
            <a:spAutoFit/>
          </a:bodyPr>
          <a:lstStyle/>
          <a:p>
            <a:r>
              <a:rPr lang="id-ID" dirty="0" smtClean="0"/>
              <a:t>Perancangan Use Case Diagram</a:t>
            </a:r>
          </a:p>
          <a:p>
            <a:r>
              <a:rPr lang="id-ID" dirty="0" smtClean="0"/>
              <a:t>Pada Penjual</a:t>
            </a:r>
            <a:endParaRPr lang="id-ID" dirty="0"/>
          </a:p>
        </p:txBody>
      </p:sp>
    </p:spTree>
    <p:extLst>
      <p:ext uri="{BB962C8B-B14F-4D97-AF65-F5344CB8AC3E}">
        <p14:creationId xmlns:p14="http://schemas.microsoft.com/office/powerpoint/2010/main" val="14336326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17600" y="928914"/>
            <a:ext cx="1903150" cy="646331"/>
          </a:xfrm>
          <a:prstGeom prst="rect">
            <a:avLst/>
          </a:prstGeom>
          <a:noFill/>
        </p:spPr>
        <p:txBody>
          <a:bodyPr wrap="none" rtlCol="0">
            <a:spAutoFit/>
          </a:bodyPr>
          <a:lstStyle/>
          <a:p>
            <a:r>
              <a:rPr lang="id-ID" dirty="0" smtClean="0"/>
              <a:t>Diagram Activity </a:t>
            </a:r>
          </a:p>
          <a:p>
            <a:r>
              <a:rPr lang="id-ID" dirty="0" smtClean="0"/>
              <a:t>pada saat Login</a:t>
            </a:r>
            <a:endParaRPr lang="id-ID" dirty="0"/>
          </a:p>
        </p:txBody>
      </p:sp>
      <p:pic>
        <p:nvPicPr>
          <p:cNvPr id="4" name="Picture 3" descr="D:\activity diagram login (1).png"/>
          <p:cNvPicPr/>
          <p:nvPr/>
        </p:nvPicPr>
        <p:blipFill>
          <a:blip r:embed="rId2">
            <a:extLst>
              <a:ext uri="{28A0092B-C50C-407E-A947-70E740481C1C}">
                <a14:useLocalDpi xmlns:a14="http://schemas.microsoft.com/office/drawing/2010/main" val="0"/>
              </a:ext>
            </a:extLst>
          </a:blip>
          <a:srcRect/>
          <a:stretch>
            <a:fillRect/>
          </a:stretch>
        </p:blipFill>
        <p:spPr bwMode="auto">
          <a:xfrm>
            <a:off x="3375939" y="1062688"/>
            <a:ext cx="7829090" cy="5309083"/>
          </a:xfrm>
          <a:prstGeom prst="rect">
            <a:avLst/>
          </a:prstGeom>
          <a:noFill/>
          <a:ln>
            <a:noFill/>
          </a:ln>
        </p:spPr>
      </p:pic>
    </p:spTree>
    <p:extLst>
      <p:ext uri="{BB962C8B-B14F-4D97-AF65-F5344CB8AC3E}">
        <p14:creationId xmlns:p14="http://schemas.microsoft.com/office/powerpoint/2010/main" val="17837741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p:cNvSpPr txBox="1"/>
          <p:nvPr/>
        </p:nvSpPr>
        <p:spPr>
          <a:xfrm>
            <a:off x="783771" y="914400"/>
            <a:ext cx="2492990" cy="646331"/>
          </a:xfrm>
          <a:prstGeom prst="rect">
            <a:avLst/>
          </a:prstGeom>
          <a:noFill/>
        </p:spPr>
        <p:txBody>
          <a:bodyPr wrap="none" rtlCol="0">
            <a:spAutoFit/>
          </a:bodyPr>
          <a:lstStyle/>
          <a:p>
            <a:r>
              <a:rPr lang="id-ID" dirty="0" smtClean="0"/>
              <a:t>Diagram Activity </a:t>
            </a:r>
          </a:p>
          <a:p>
            <a:r>
              <a:rPr lang="id-ID" dirty="0" smtClean="0"/>
              <a:t>pada saat Pemesanan</a:t>
            </a:r>
            <a:endParaRPr lang="id-ID" dirty="0"/>
          </a:p>
        </p:txBody>
      </p:sp>
      <p:pic>
        <p:nvPicPr>
          <p:cNvPr id="4" name="Picture 3" descr="D:\pemesanan.png"/>
          <p:cNvPicPr/>
          <p:nvPr/>
        </p:nvPicPr>
        <p:blipFill>
          <a:blip r:embed="rId2">
            <a:extLst>
              <a:ext uri="{28A0092B-C50C-407E-A947-70E740481C1C}">
                <a14:useLocalDpi xmlns:a14="http://schemas.microsoft.com/office/drawing/2010/main" val="0"/>
              </a:ext>
            </a:extLst>
          </a:blip>
          <a:srcRect/>
          <a:stretch>
            <a:fillRect/>
          </a:stretch>
        </p:blipFill>
        <p:spPr bwMode="auto">
          <a:xfrm>
            <a:off x="3289534" y="1033565"/>
            <a:ext cx="7378470" cy="5120495"/>
          </a:xfrm>
          <a:prstGeom prst="rect">
            <a:avLst/>
          </a:prstGeom>
          <a:noFill/>
          <a:ln>
            <a:noFill/>
          </a:ln>
        </p:spPr>
      </p:pic>
    </p:spTree>
    <p:extLst>
      <p:ext uri="{BB962C8B-B14F-4D97-AF65-F5344CB8AC3E}">
        <p14:creationId xmlns:p14="http://schemas.microsoft.com/office/powerpoint/2010/main" val="2956792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32114" y="1088571"/>
            <a:ext cx="2236510" cy="923330"/>
          </a:xfrm>
          <a:prstGeom prst="rect">
            <a:avLst/>
          </a:prstGeom>
          <a:noFill/>
        </p:spPr>
        <p:txBody>
          <a:bodyPr wrap="none" rtlCol="0">
            <a:spAutoFit/>
          </a:bodyPr>
          <a:lstStyle/>
          <a:p>
            <a:r>
              <a:rPr lang="id-ID" dirty="0" smtClean="0"/>
              <a:t>Diagram Activity </a:t>
            </a:r>
          </a:p>
          <a:p>
            <a:r>
              <a:rPr lang="id-ID" dirty="0" smtClean="0"/>
              <a:t>Pada saat Validasi </a:t>
            </a:r>
          </a:p>
          <a:p>
            <a:r>
              <a:rPr lang="id-ID" dirty="0" smtClean="0"/>
              <a:t>Penerimaan Barang</a:t>
            </a:r>
            <a:endParaRPr lang="id-ID" dirty="0"/>
          </a:p>
        </p:txBody>
      </p:sp>
      <p:pic>
        <p:nvPicPr>
          <p:cNvPr id="4" name="Picture 3" descr="D:\qr code.png"/>
          <p:cNvPicPr/>
          <p:nvPr/>
        </p:nvPicPr>
        <p:blipFill>
          <a:blip r:embed="rId2">
            <a:extLst>
              <a:ext uri="{28A0092B-C50C-407E-A947-70E740481C1C}">
                <a14:useLocalDpi xmlns:a14="http://schemas.microsoft.com/office/drawing/2010/main" val="0"/>
              </a:ext>
            </a:extLst>
          </a:blip>
          <a:srcRect/>
          <a:stretch>
            <a:fillRect/>
          </a:stretch>
        </p:blipFill>
        <p:spPr bwMode="auto">
          <a:xfrm>
            <a:off x="3521079" y="1212004"/>
            <a:ext cx="7596864" cy="5072682"/>
          </a:xfrm>
          <a:prstGeom prst="rect">
            <a:avLst/>
          </a:prstGeom>
          <a:noFill/>
          <a:ln>
            <a:noFill/>
          </a:ln>
        </p:spPr>
      </p:pic>
    </p:spTree>
    <p:extLst>
      <p:ext uri="{BB962C8B-B14F-4D97-AF65-F5344CB8AC3E}">
        <p14:creationId xmlns:p14="http://schemas.microsoft.com/office/powerpoint/2010/main" val="32820738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p:cNvSpPr txBox="1"/>
          <p:nvPr/>
        </p:nvSpPr>
        <p:spPr>
          <a:xfrm>
            <a:off x="478971" y="522514"/>
            <a:ext cx="3377912" cy="369332"/>
          </a:xfrm>
          <a:prstGeom prst="rect">
            <a:avLst/>
          </a:prstGeom>
          <a:noFill/>
        </p:spPr>
        <p:txBody>
          <a:bodyPr wrap="none" rtlCol="0">
            <a:spAutoFit/>
          </a:bodyPr>
          <a:lstStyle/>
          <a:p>
            <a:r>
              <a:rPr lang="id-ID" dirty="0" smtClean="0"/>
              <a:t>Tampilan Halaman Home Page</a:t>
            </a:r>
            <a:endParaRPr lang="id-ID" dirty="0"/>
          </a:p>
        </p:txBody>
      </p:sp>
      <p:pic>
        <p:nvPicPr>
          <p:cNvPr id="4" name="Picture 3" descr="Screenshot_2020-08-01-22-50-16-39_cc0af8032cd1827c32d312e141ad820b"/>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823" y="891846"/>
            <a:ext cx="2816207" cy="5741102"/>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4775200" y="528989"/>
            <a:ext cx="2723887" cy="369332"/>
          </a:xfrm>
          <a:prstGeom prst="rect">
            <a:avLst/>
          </a:prstGeom>
          <a:noFill/>
        </p:spPr>
        <p:txBody>
          <a:bodyPr wrap="none" rtlCol="0">
            <a:spAutoFit/>
          </a:bodyPr>
          <a:lstStyle/>
          <a:p>
            <a:r>
              <a:rPr lang="id-ID" dirty="0" smtClean="0"/>
              <a:t>Tampilan Halaman Login</a:t>
            </a:r>
            <a:endParaRPr lang="id-ID" dirty="0"/>
          </a:p>
        </p:txBody>
      </p:sp>
      <p:pic>
        <p:nvPicPr>
          <p:cNvPr id="6" name="Picture 5" descr="Screenshot_2020-08-01-22-50-28-89_cc0af8032cd1827c32d312e141ad820b"/>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9086" y="891846"/>
            <a:ext cx="2877338" cy="5741102"/>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8853725" y="539487"/>
            <a:ext cx="2749535" cy="369332"/>
          </a:xfrm>
          <a:prstGeom prst="rect">
            <a:avLst/>
          </a:prstGeom>
          <a:noFill/>
        </p:spPr>
        <p:txBody>
          <a:bodyPr wrap="none" rtlCol="0">
            <a:spAutoFit/>
          </a:bodyPr>
          <a:lstStyle/>
          <a:p>
            <a:r>
              <a:rPr lang="id-ID" dirty="0" smtClean="0"/>
              <a:t>Tampilan Halaman Order</a:t>
            </a:r>
            <a:endParaRPr lang="id-ID" dirty="0"/>
          </a:p>
        </p:txBody>
      </p:sp>
      <p:pic>
        <p:nvPicPr>
          <p:cNvPr id="8" name="Picture 7" descr="Screenshot_2020-08-01-22-51-01-08_cc0af8032cd1827c32d312e141ad820b"/>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53724" y="891846"/>
            <a:ext cx="2749535" cy="55960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7331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2" descr="Screenshot_2020-08-01-22-55-15-70_cc0af8032cd1827c32d312e141ad820b"/>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431" y="949959"/>
            <a:ext cx="2874283" cy="5566955"/>
          </a:xfrm>
          <a:prstGeom prst="rect">
            <a:avLst/>
          </a:prstGeom>
          <a:ln>
            <a:noFill/>
          </a:ln>
          <a:effectLst>
            <a:outerShdw blurRad="190500" algn="tl" rotWithShape="0">
              <a:srgbClr val="000000">
                <a:alpha val="70000"/>
              </a:srgbClr>
            </a:outerShdw>
          </a:effectLst>
        </p:spPr>
      </p:pic>
      <p:pic>
        <p:nvPicPr>
          <p:cNvPr id="4" name="Picture 3" descr="Screenshot_2020-08-01-22-59-12-07_cc0af8032cd1827c32d312e141ad820b"/>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7147" y="949959"/>
            <a:ext cx="3048681" cy="5566955"/>
          </a:xfrm>
          <a:prstGeom prst="rect">
            <a:avLst/>
          </a:prstGeom>
          <a:ln>
            <a:noFill/>
          </a:ln>
          <a:effectLst>
            <a:outerShdw blurRad="190500" algn="tl" rotWithShape="0">
              <a:srgbClr val="000000">
                <a:alpha val="70000"/>
              </a:srgbClr>
            </a:outerShdw>
          </a:effectLst>
        </p:spPr>
      </p:pic>
      <p:pic>
        <p:nvPicPr>
          <p:cNvPr id="5" name="Picture 4" descr="Screenshot_2020-08-01-22-59-36-88_cc0af8032cd1827c32d312e141ad820b"/>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08117" y="949958"/>
            <a:ext cx="2830739" cy="55669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2151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NDRI LAPOR\asset produk\scan.jpe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04095" y="909319"/>
            <a:ext cx="3150075" cy="5462451"/>
          </a:xfrm>
          <a:prstGeom prst="rect">
            <a:avLst/>
          </a:prstGeom>
          <a:ln>
            <a:noFill/>
          </a:ln>
          <a:effectLst>
            <a:outerShdw blurRad="292100" dist="139700" dir="2700000" algn="tl" rotWithShape="0">
              <a:srgbClr val="333333">
                <a:alpha val="65000"/>
              </a:srgbClr>
            </a:outerShdw>
          </a:effectLst>
        </p:spPr>
      </p:pic>
      <p:pic>
        <p:nvPicPr>
          <p:cNvPr id="4" name="Picture 3" descr="Screenshot_2020-08-01-22-51-07-98_cc0af8032cd1827c32d312e141ad820b"/>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9329" y="909318"/>
            <a:ext cx="3135539" cy="54624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93535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dirty="0" smtClean="0"/>
              <a:t>Pengujian Sistem</a:t>
            </a:r>
            <a:endParaRPr lang="id-ID" dirty="0"/>
          </a:p>
        </p:txBody>
      </p:sp>
      <p:sp>
        <p:nvSpPr>
          <p:cNvPr id="3" name="TextBox 2"/>
          <p:cNvSpPr txBox="1"/>
          <p:nvPr/>
        </p:nvSpPr>
        <p:spPr>
          <a:xfrm>
            <a:off x="304804" y="1364346"/>
            <a:ext cx="3054041" cy="461665"/>
          </a:xfrm>
          <a:prstGeom prst="rect">
            <a:avLst/>
          </a:prstGeom>
          <a:noFill/>
        </p:spPr>
        <p:txBody>
          <a:bodyPr wrap="none" rtlCol="0">
            <a:spAutoFit/>
          </a:bodyPr>
          <a:lstStyle/>
          <a:p>
            <a:r>
              <a:rPr lang="id-ID" sz="2400" b="1" dirty="0" smtClean="0"/>
              <a:t>Pengujian QR Code</a:t>
            </a:r>
            <a:endParaRPr lang="id-ID" sz="2400" b="1" dirty="0"/>
          </a:p>
        </p:txBody>
      </p:sp>
      <p:sp>
        <p:nvSpPr>
          <p:cNvPr id="4" name="TextBox 3"/>
          <p:cNvSpPr txBox="1"/>
          <p:nvPr/>
        </p:nvSpPr>
        <p:spPr>
          <a:xfrm>
            <a:off x="304804" y="1907846"/>
            <a:ext cx="7110686" cy="1200329"/>
          </a:xfrm>
          <a:prstGeom prst="rect">
            <a:avLst/>
          </a:prstGeom>
          <a:noFill/>
        </p:spPr>
        <p:txBody>
          <a:bodyPr wrap="square" rtlCol="0">
            <a:spAutoFit/>
          </a:bodyPr>
          <a:lstStyle/>
          <a:p>
            <a:r>
              <a:rPr lang="id-ID" dirty="0"/>
              <a:t>Pengujian </a:t>
            </a:r>
            <a:r>
              <a:rPr lang="id-ID" i="1" dirty="0"/>
              <a:t>QR Code </a:t>
            </a:r>
            <a:r>
              <a:rPr lang="id-ID" dirty="0"/>
              <a:t>ini bertujuan untuk menguji </a:t>
            </a:r>
            <a:r>
              <a:rPr lang="id-ID" i="1" dirty="0"/>
              <a:t>QR Code</a:t>
            </a:r>
            <a:r>
              <a:rPr lang="id-ID" dirty="0"/>
              <a:t> tersebut dapat dipindai atau tidak, pengujian ini meliputi pencahayaan dalam </a:t>
            </a:r>
            <a:r>
              <a:rPr lang="id-ID" i="1" dirty="0"/>
              <a:t>QR Code</a:t>
            </a:r>
            <a:r>
              <a:rPr lang="id-ID" dirty="0"/>
              <a:t>, jarak </a:t>
            </a:r>
            <a:r>
              <a:rPr lang="id-ID" i="1" dirty="0"/>
              <a:t>QR Code</a:t>
            </a:r>
            <a:r>
              <a:rPr lang="id-ID" dirty="0"/>
              <a:t>, dan bentuk dari </a:t>
            </a:r>
            <a:r>
              <a:rPr lang="id-ID" i="1" dirty="0"/>
              <a:t>QR Code</a:t>
            </a:r>
            <a:r>
              <a:rPr lang="id-ID" dirty="0"/>
              <a:t>.</a:t>
            </a:r>
          </a:p>
          <a:p>
            <a:endParaRPr lang="id-ID" dirty="0"/>
          </a:p>
        </p:txBody>
      </p:sp>
      <p:graphicFrame>
        <p:nvGraphicFramePr>
          <p:cNvPr id="5" name="Table 4"/>
          <p:cNvGraphicFramePr>
            <a:graphicFrameLocks noGrp="1"/>
          </p:cNvGraphicFramePr>
          <p:nvPr>
            <p:extLst>
              <p:ext uri="{D42A27DB-BD31-4B8C-83A1-F6EECF244321}">
                <p14:modId xmlns:p14="http://schemas.microsoft.com/office/powerpoint/2010/main" val="2447727836"/>
              </p:ext>
            </p:extLst>
          </p:nvPr>
        </p:nvGraphicFramePr>
        <p:xfrm>
          <a:off x="3358845" y="3793513"/>
          <a:ext cx="5588000" cy="2084772"/>
        </p:xfrm>
        <a:graphic>
          <a:graphicData uri="http://schemas.openxmlformats.org/drawingml/2006/table">
            <a:tbl>
              <a:tblPr firstRow="1" firstCol="1" bandRow="1">
                <a:tableStyleId>{5C22544A-7EE6-4342-B048-85BDC9FD1C3A}</a:tableStyleId>
              </a:tblPr>
              <a:tblGrid>
                <a:gridCol w="3037611"/>
                <a:gridCol w="2550389"/>
              </a:tblGrid>
              <a:tr h="521193">
                <a:tc>
                  <a:txBody>
                    <a:bodyPr/>
                    <a:lstStyle/>
                    <a:p>
                      <a:pPr algn="ctr">
                        <a:lnSpc>
                          <a:spcPct val="150000"/>
                        </a:lnSpc>
                        <a:spcAft>
                          <a:spcPts val="0"/>
                        </a:spcAft>
                      </a:pPr>
                      <a:r>
                        <a:rPr lang="id-ID" sz="1200" dirty="0">
                          <a:effectLst/>
                        </a:rPr>
                        <a:t>Pencahayaan</a:t>
                      </a:r>
                      <a:endParaRPr lang="id-ID" sz="1100" dirty="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200">
                          <a:effectLst/>
                        </a:rPr>
                        <a:t>Hasil</a:t>
                      </a:r>
                      <a:endParaRPr lang="id-ID" sz="1100">
                        <a:effectLst/>
                        <a:latin typeface="Calibri"/>
                        <a:ea typeface="Calibri"/>
                        <a:cs typeface="Times New Roman"/>
                      </a:endParaRPr>
                    </a:p>
                  </a:txBody>
                  <a:tcPr marL="68580" marR="68580" marT="0" marB="0" anchor="ctr"/>
                </a:tc>
              </a:tr>
              <a:tr h="521193">
                <a:tc>
                  <a:txBody>
                    <a:bodyPr/>
                    <a:lstStyle/>
                    <a:p>
                      <a:pPr algn="ctr">
                        <a:lnSpc>
                          <a:spcPct val="150000"/>
                        </a:lnSpc>
                        <a:spcAft>
                          <a:spcPts val="0"/>
                        </a:spcAft>
                      </a:pPr>
                      <a:r>
                        <a:rPr lang="id-ID" sz="1200">
                          <a:effectLst/>
                        </a:rPr>
                        <a:t>Gelap</a:t>
                      </a:r>
                      <a:endParaRPr lang="id-ID" sz="11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200">
                          <a:effectLst/>
                        </a:rPr>
                        <a:t>Tidak Berhasil</a:t>
                      </a:r>
                      <a:endParaRPr lang="id-ID" sz="1100">
                        <a:effectLst/>
                        <a:latin typeface="Calibri"/>
                        <a:ea typeface="Calibri"/>
                        <a:cs typeface="Times New Roman"/>
                      </a:endParaRPr>
                    </a:p>
                  </a:txBody>
                  <a:tcPr marL="68580" marR="68580" marT="0" marB="0" anchor="ctr"/>
                </a:tc>
              </a:tr>
              <a:tr h="521193">
                <a:tc>
                  <a:txBody>
                    <a:bodyPr/>
                    <a:lstStyle/>
                    <a:p>
                      <a:pPr algn="ctr">
                        <a:lnSpc>
                          <a:spcPct val="150000"/>
                        </a:lnSpc>
                        <a:spcAft>
                          <a:spcPts val="0"/>
                        </a:spcAft>
                      </a:pPr>
                      <a:r>
                        <a:rPr lang="id-ID" sz="1200" dirty="0">
                          <a:effectLst/>
                        </a:rPr>
                        <a:t>Redup</a:t>
                      </a:r>
                      <a:endParaRPr lang="id-ID" sz="1100" dirty="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200">
                          <a:effectLst/>
                        </a:rPr>
                        <a:t>Berhasil</a:t>
                      </a:r>
                      <a:endParaRPr lang="id-ID" sz="1100">
                        <a:effectLst/>
                        <a:latin typeface="Calibri"/>
                        <a:ea typeface="Calibri"/>
                        <a:cs typeface="Times New Roman"/>
                      </a:endParaRPr>
                    </a:p>
                  </a:txBody>
                  <a:tcPr marL="68580" marR="68580" marT="0" marB="0" anchor="ctr"/>
                </a:tc>
              </a:tr>
              <a:tr h="521193">
                <a:tc>
                  <a:txBody>
                    <a:bodyPr/>
                    <a:lstStyle/>
                    <a:p>
                      <a:pPr algn="ctr">
                        <a:lnSpc>
                          <a:spcPct val="150000"/>
                        </a:lnSpc>
                        <a:spcAft>
                          <a:spcPts val="0"/>
                        </a:spcAft>
                      </a:pPr>
                      <a:r>
                        <a:rPr lang="id-ID" sz="1200">
                          <a:effectLst/>
                        </a:rPr>
                        <a:t>Terang</a:t>
                      </a:r>
                      <a:endParaRPr lang="id-ID" sz="11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200" dirty="0">
                          <a:effectLst/>
                        </a:rPr>
                        <a:t>Berhasil</a:t>
                      </a:r>
                      <a:endParaRPr lang="id-ID" sz="1100" dirty="0">
                        <a:effectLst/>
                        <a:latin typeface="Calibri"/>
                        <a:ea typeface="Calibri"/>
                        <a:cs typeface="Times New Roman"/>
                      </a:endParaRPr>
                    </a:p>
                  </a:txBody>
                  <a:tcPr marL="68580" marR="68580" marT="0" marB="0" anchor="ctr"/>
                </a:tc>
              </a:tr>
            </a:tbl>
          </a:graphicData>
        </a:graphic>
      </p:graphicFrame>
      <p:sp>
        <p:nvSpPr>
          <p:cNvPr id="6" name="TextBox 5"/>
          <p:cNvSpPr txBox="1"/>
          <p:nvPr/>
        </p:nvSpPr>
        <p:spPr>
          <a:xfrm>
            <a:off x="304803" y="3833336"/>
            <a:ext cx="2826415" cy="369332"/>
          </a:xfrm>
          <a:prstGeom prst="rect">
            <a:avLst/>
          </a:prstGeom>
          <a:noFill/>
        </p:spPr>
        <p:txBody>
          <a:bodyPr wrap="none" rtlCol="0">
            <a:spAutoFit/>
          </a:bodyPr>
          <a:lstStyle/>
          <a:p>
            <a:r>
              <a:rPr lang="id-ID" b="1" dirty="0" smtClean="0"/>
              <a:t>Pengujian Pencahayaan</a:t>
            </a:r>
            <a:endParaRPr lang="id-ID" b="1" dirty="0"/>
          </a:p>
        </p:txBody>
      </p:sp>
    </p:spTree>
    <p:extLst>
      <p:ext uri="{BB962C8B-B14F-4D97-AF65-F5344CB8AC3E}">
        <p14:creationId xmlns:p14="http://schemas.microsoft.com/office/powerpoint/2010/main" val="411042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p:cNvSpPr txBox="1"/>
          <p:nvPr/>
        </p:nvSpPr>
        <p:spPr>
          <a:xfrm>
            <a:off x="478972" y="568330"/>
            <a:ext cx="3313728" cy="335756"/>
          </a:xfrm>
          <a:prstGeom prst="rect">
            <a:avLst/>
          </a:prstGeom>
          <a:noFill/>
        </p:spPr>
        <p:txBody>
          <a:bodyPr wrap="none" rtlCol="0">
            <a:spAutoFit/>
          </a:bodyPr>
          <a:lstStyle/>
          <a:p>
            <a:r>
              <a:rPr lang="id-ID" b="1" dirty="0" smtClean="0"/>
              <a:t>Pengujian Jarak Pemindaian</a:t>
            </a:r>
            <a:endParaRPr lang="id-ID" b="1" dirty="0"/>
          </a:p>
        </p:txBody>
      </p:sp>
      <p:graphicFrame>
        <p:nvGraphicFramePr>
          <p:cNvPr id="4" name="Table 3"/>
          <p:cNvGraphicFramePr>
            <a:graphicFrameLocks noGrp="1"/>
          </p:cNvGraphicFramePr>
          <p:nvPr>
            <p:extLst>
              <p:ext uri="{D42A27DB-BD31-4B8C-83A1-F6EECF244321}">
                <p14:modId xmlns:p14="http://schemas.microsoft.com/office/powerpoint/2010/main" val="3191552272"/>
              </p:ext>
            </p:extLst>
          </p:nvPr>
        </p:nvGraphicFramePr>
        <p:xfrm>
          <a:off x="980293" y="1447640"/>
          <a:ext cx="10456964" cy="4945734"/>
        </p:xfrm>
        <a:graphic>
          <a:graphicData uri="http://schemas.openxmlformats.org/drawingml/2006/table">
            <a:tbl>
              <a:tblPr firstRow="1" firstCol="1" bandRow="1">
                <a:tableStyleId>{5C22544A-7EE6-4342-B048-85BDC9FD1C3A}</a:tableStyleId>
              </a:tblPr>
              <a:tblGrid>
                <a:gridCol w="1255890"/>
                <a:gridCol w="4463932"/>
                <a:gridCol w="4737142"/>
              </a:tblGrid>
              <a:tr h="824294">
                <a:tc>
                  <a:txBody>
                    <a:bodyPr/>
                    <a:lstStyle/>
                    <a:p>
                      <a:pPr algn="ctr">
                        <a:lnSpc>
                          <a:spcPct val="150000"/>
                        </a:lnSpc>
                        <a:spcAft>
                          <a:spcPts val="0"/>
                        </a:spcAft>
                      </a:pPr>
                      <a:r>
                        <a:rPr lang="id-ID" sz="1800" dirty="0">
                          <a:effectLst/>
                        </a:rPr>
                        <a:t>No</a:t>
                      </a:r>
                      <a:endParaRPr lang="id-ID" sz="18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dirty="0">
                          <a:effectLst/>
                        </a:rPr>
                        <a:t>Jarak pemindaian</a:t>
                      </a:r>
                      <a:endParaRPr lang="id-ID" sz="18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a:effectLst/>
                        </a:rPr>
                        <a:t>Hasil</a:t>
                      </a:r>
                      <a:endParaRPr lang="id-ID" sz="1800">
                        <a:effectLst/>
                        <a:latin typeface="Calibri"/>
                        <a:ea typeface="Calibri"/>
                        <a:cs typeface="Times New Roman"/>
                      </a:endParaRPr>
                    </a:p>
                  </a:txBody>
                  <a:tcPr marL="35359" marR="35359" marT="0" marB="0"/>
                </a:tc>
              </a:tr>
              <a:tr h="412144">
                <a:tc>
                  <a:txBody>
                    <a:bodyPr/>
                    <a:lstStyle/>
                    <a:p>
                      <a:pPr algn="ctr">
                        <a:lnSpc>
                          <a:spcPct val="150000"/>
                        </a:lnSpc>
                        <a:spcAft>
                          <a:spcPts val="0"/>
                        </a:spcAft>
                      </a:pPr>
                      <a:r>
                        <a:rPr lang="id-ID" sz="1800" dirty="0">
                          <a:effectLst/>
                        </a:rPr>
                        <a:t>1</a:t>
                      </a:r>
                      <a:endParaRPr lang="id-ID" sz="18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a:effectLst/>
                        </a:rPr>
                        <a:t>1 cm</a:t>
                      </a:r>
                      <a:endParaRPr lang="id-ID" sz="180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a:effectLst/>
                        </a:rPr>
                        <a:t>Tidak Berhasil</a:t>
                      </a:r>
                      <a:endParaRPr lang="id-ID" sz="1800">
                        <a:effectLst/>
                        <a:latin typeface="Calibri"/>
                        <a:ea typeface="Calibri"/>
                        <a:cs typeface="Times New Roman"/>
                      </a:endParaRPr>
                    </a:p>
                  </a:txBody>
                  <a:tcPr marL="35359" marR="35359" marT="0" marB="0"/>
                </a:tc>
              </a:tr>
              <a:tr h="412144">
                <a:tc>
                  <a:txBody>
                    <a:bodyPr/>
                    <a:lstStyle/>
                    <a:p>
                      <a:pPr algn="ctr">
                        <a:lnSpc>
                          <a:spcPct val="150000"/>
                        </a:lnSpc>
                        <a:spcAft>
                          <a:spcPts val="0"/>
                        </a:spcAft>
                      </a:pPr>
                      <a:r>
                        <a:rPr lang="id-ID" sz="1800">
                          <a:effectLst/>
                        </a:rPr>
                        <a:t>2</a:t>
                      </a:r>
                      <a:endParaRPr lang="id-ID" sz="180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a:effectLst/>
                        </a:rPr>
                        <a:t>2 cm</a:t>
                      </a:r>
                      <a:endParaRPr lang="id-ID" sz="180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a:effectLst/>
                        </a:rPr>
                        <a:t>Tidak Berhasil</a:t>
                      </a:r>
                      <a:endParaRPr lang="id-ID" sz="1800">
                        <a:effectLst/>
                        <a:latin typeface="Calibri"/>
                        <a:ea typeface="Calibri"/>
                        <a:cs typeface="Times New Roman"/>
                      </a:endParaRPr>
                    </a:p>
                  </a:txBody>
                  <a:tcPr marL="35359" marR="35359" marT="0" marB="0"/>
                </a:tc>
              </a:tr>
              <a:tr h="412144">
                <a:tc>
                  <a:txBody>
                    <a:bodyPr/>
                    <a:lstStyle/>
                    <a:p>
                      <a:pPr algn="ctr">
                        <a:lnSpc>
                          <a:spcPct val="150000"/>
                        </a:lnSpc>
                        <a:spcAft>
                          <a:spcPts val="0"/>
                        </a:spcAft>
                      </a:pPr>
                      <a:r>
                        <a:rPr lang="id-ID" sz="1800">
                          <a:effectLst/>
                        </a:rPr>
                        <a:t>3</a:t>
                      </a:r>
                      <a:endParaRPr lang="id-ID" sz="180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a:effectLst/>
                        </a:rPr>
                        <a:t>3 cm</a:t>
                      </a:r>
                      <a:endParaRPr lang="id-ID" sz="180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a:effectLst/>
                        </a:rPr>
                        <a:t>Tidak Berhasil</a:t>
                      </a:r>
                      <a:endParaRPr lang="id-ID" sz="1800">
                        <a:effectLst/>
                        <a:latin typeface="Calibri"/>
                        <a:ea typeface="Calibri"/>
                        <a:cs typeface="Times New Roman"/>
                      </a:endParaRPr>
                    </a:p>
                  </a:txBody>
                  <a:tcPr marL="35359" marR="35359" marT="0" marB="0"/>
                </a:tc>
              </a:tr>
              <a:tr h="412144">
                <a:tc>
                  <a:txBody>
                    <a:bodyPr/>
                    <a:lstStyle/>
                    <a:p>
                      <a:pPr algn="ctr">
                        <a:lnSpc>
                          <a:spcPct val="150000"/>
                        </a:lnSpc>
                        <a:spcAft>
                          <a:spcPts val="0"/>
                        </a:spcAft>
                      </a:pPr>
                      <a:r>
                        <a:rPr lang="id-ID" sz="1800">
                          <a:effectLst/>
                        </a:rPr>
                        <a:t>4</a:t>
                      </a:r>
                      <a:endParaRPr lang="id-ID" sz="180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a:effectLst/>
                        </a:rPr>
                        <a:t>4 cm </a:t>
                      </a:r>
                      <a:endParaRPr lang="id-ID" sz="180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a:effectLst/>
                        </a:rPr>
                        <a:t>Tidak Berhasil</a:t>
                      </a:r>
                      <a:endParaRPr lang="id-ID" sz="1800">
                        <a:effectLst/>
                        <a:latin typeface="Calibri"/>
                        <a:ea typeface="Calibri"/>
                        <a:cs typeface="Times New Roman"/>
                      </a:endParaRPr>
                    </a:p>
                  </a:txBody>
                  <a:tcPr marL="35359" marR="35359" marT="0" marB="0"/>
                </a:tc>
              </a:tr>
              <a:tr h="412144">
                <a:tc>
                  <a:txBody>
                    <a:bodyPr/>
                    <a:lstStyle/>
                    <a:p>
                      <a:pPr algn="ctr">
                        <a:lnSpc>
                          <a:spcPct val="150000"/>
                        </a:lnSpc>
                        <a:spcAft>
                          <a:spcPts val="0"/>
                        </a:spcAft>
                      </a:pPr>
                      <a:r>
                        <a:rPr lang="id-ID" sz="1800">
                          <a:effectLst/>
                        </a:rPr>
                        <a:t>5</a:t>
                      </a:r>
                      <a:endParaRPr lang="id-ID" sz="180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a:effectLst/>
                        </a:rPr>
                        <a:t>5 cm</a:t>
                      </a:r>
                      <a:endParaRPr lang="id-ID" sz="180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dirty="0">
                          <a:effectLst/>
                        </a:rPr>
                        <a:t>Tidak Berhasil</a:t>
                      </a:r>
                      <a:endParaRPr lang="id-ID" sz="1800" dirty="0">
                        <a:effectLst/>
                        <a:latin typeface="Calibri"/>
                        <a:ea typeface="Calibri"/>
                        <a:cs typeface="Times New Roman"/>
                      </a:endParaRPr>
                    </a:p>
                  </a:txBody>
                  <a:tcPr marL="35359" marR="35359" marT="0" marB="0"/>
                </a:tc>
              </a:tr>
              <a:tr h="412144">
                <a:tc>
                  <a:txBody>
                    <a:bodyPr/>
                    <a:lstStyle/>
                    <a:p>
                      <a:pPr algn="ctr">
                        <a:lnSpc>
                          <a:spcPct val="150000"/>
                        </a:lnSpc>
                        <a:spcAft>
                          <a:spcPts val="0"/>
                        </a:spcAft>
                      </a:pPr>
                      <a:r>
                        <a:rPr lang="id-ID" sz="1800">
                          <a:effectLst/>
                        </a:rPr>
                        <a:t>6</a:t>
                      </a:r>
                      <a:endParaRPr lang="id-ID" sz="180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a:effectLst/>
                        </a:rPr>
                        <a:t>6 cm</a:t>
                      </a:r>
                      <a:endParaRPr lang="id-ID" sz="180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a:effectLst/>
                        </a:rPr>
                        <a:t>Tidak Berhasil</a:t>
                      </a:r>
                      <a:endParaRPr lang="id-ID" sz="1800">
                        <a:effectLst/>
                        <a:latin typeface="Calibri"/>
                        <a:ea typeface="Calibri"/>
                        <a:cs typeface="Times New Roman"/>
                      </a:endParaRPr>
                    </a:p>
                  </a:txBody>
                  <a:tcPr marL="35359" marR="35359" marT="0" marB="0"/>
                </a:tc>
              </a:tr>
              <a:tr h="412144">
                <a:tc>
                  <a:txBody>
                    <a:bodyPr/>
                    <a:lstStyle/>
                    <a:p>
                      <a:pPr algn="ctr">
                        <a:lnSpc>
                          <a:spcPct val="150000"/>
                        </a:lnSpc>
                        <a:spcAft>
                          <a:spcPts val="0"/>
                        </a:spcAft>
                      </a:pPr>
                      <a:r>
                        <a:rPr lang="id-ID" sz="1800">
                          <a:effectLst/>
                        </a:rPr>
                        <a:t>7</a:t>
                      </a:r>
                      <a:endParaRPr lang="id-ID" sz="180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a:effectLst/>
                        </a:rPr>
                        <a:t>7 cm</a:t>
                      </a:r>
                      <a:endParaRPr lang="id-ID" sz="180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a:effectLst/>
                        </a:rPr>
                        <a:t>Berhasil</a:t>
                      </a:r>
                      <a:endParaRPr lang="id-ID" sz="1800">
                        <a:effectLst/>
                        <a:latin typeface="Calibri"/>
                        <a:ea typeface="Calibri"/>
                        <a:cs typeface="Times New Roman"/>
                      </a:endParaRPr>
                    </a:p>
                  </a:txBody>
                  <a:tcPr marL="35359" marR="35359" marT="0" marB="0"/>
                </a:tc>
              </a:tr>
              <a:tr h="412144">
                <a:tc>
                  <a:txBody>
                    <a:bodyPr/>
                    <a:lstStyle/>
                    <a:p>
                      <a:pPr algn="ctr">
                        <a:lnSpc>
                          <a:spcPct val="150000"/>
                        </a:lnSpc>
                        <a:spcAft>
                          <a:spcPts val="0"/>
                        </a:spcAft>
                      </a:pPr>
                      <a:r>
                        <a:rPr lang="id-ID" sz="1800">
                          <a:effectLst/>
                        </a:rPr>
                        <a:t>8</a:t>
                      </a:r>
                      <a:endParaRPr lang="id-ID" sz="180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a:effectLst/>
                        </a:rPr>
                        <a:t>8 cm</a:t>
                      </a:r>
                      <a:endParaRPr lang="id-ID" sz="180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a:effectLst/>
                        </a:rPr>
                        <a:t>Berhasil</a:t>
                      </a:r>
                      <a:endParaRPr lang="id-ID" sz="1800">
                        <a:effectLst/>
                        <a:latin typeface="Calibri"/>
                        <a:ea typeface="Calibri"/>
                        <a:cs typeface="Times New Roman"/>
                      </a:endParaRPr>
                    </a:p>
                  </a:txBody>
                  <a:tcPr marL="35359" marR="35359" marT="0" marB="0"/>
                </a:tc>
              </a:tr>
              <a:tr h="412144">
                <a:tc>
                  <a:txBody>
                    <a:bodyPr/>
                    <a:lstStyle/>
                    <a:p>
                      <a:pPr algn="ctr">
                        <a:lnSpc>
                          <a:spcPct val="150000"/>
                        </a:lnSpc>
                        <a:spcAft>
                          <a:spcPts val="0"/>
                        </a:spcAft>
                      </a:pPr>
                      <a:r>
                        <a:rPr lang="id-ID" sz="1800">
                          <a:effectLst/>
                        </a:rPr>
                        <a:t>9</a:t>
                      </a:r>
                      <a:endParaRPr lang="id-ID" sz="180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a:effectLst/>
                        </a:rPr>
                        <a:t>9 cm </a:t>
                      </a:r>
                      <a:endParaRPr lang="id-ID" sz="180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a:effectLst/>
                        </a:rPr>
                        <a:t>Berhasil</a:t>
                      </a:r>
                      <a:endParaRPr lang="id-ID" sz="1800">
                        <a:effectLst/>
                        <a:latin typeface="Calibri"/>
                        <a:ea typeface="Calibri"/>
                        <a:cs typeface="Times New Roman"/>
                      </a:endParaRPr>
                    </a:p>
                  </a:txBody>
                  <a:tcPr marL="35359" marR="35359" marT="0" marB="0"/>
                </a:tc>
              </a:tr>
              <a:tr h="412144">
                <a:tc>
                  <a:txBody>
                    <a:bodyPr/>
                    <a:lstStyle/>
                    <a:p>
                      <a:pPr algn="ctr">
                        <a:lnSpc>
                          <a:spcPct val="150000"/>
                        </a:lnSpc>
                        <a:spcAft>
                          <a:spcPts val="0"/>
                        </a:spcAft>
                      </a:pPr>
                      <a:r>
                        <a:rPr lang="id-ID" sz="1800">
                          <a:effectLst/>
                        </a:rPr>
                        <a:t>10</a:t>
                      </a:r>
                      <a:endParaRPr lang="id-ID" sz="180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a:effectLst/>
                        </a:rPr>
                        <a:t>10 cm</a:t>
                      </a:r>
                      <a:endParaRPr lang="id-ID" sz="180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dirty="0">
                          <a:effectLst/>
                        </a:rPr>
                        <a:t>Berhasil</a:t>
                      </a:r>
                      <a:endParaRPr lang="id-ID" sz="1800" dirty="0">
                        <a:effectLst/>
                        <a:latin typeface="Calibri"/>
                        <a:ea typeface="Calibri"/>
                        <a:cs typeface="Times New Roman"/>
                      </a:endParaRPr>
                    </a:p>
                  </a:txBody>
                  <a:tcPr marL="35359" marR="35359" marT="0" marB="0"/>
                </a:tc>
              </a:tr>
            </a:tbl>
          </a:graphicData>
        </a:graphic>
      </p:graphicFrame>
    </p:spTree>
    <p:extLst>
      <p:ext uri="{BB962C8B-B14F-4D97-AF65-F5344CB8AC3E}">
        <p14:creationId xmlns:p14="http://schemas.microsoft.com/office/powerpoint/2010/main" val="205707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779687415"/>
              </p:ext>
            </p:extLst>
          </p:nvPr>
        </p:nvGraphicFramePr>
        <p:xfrm>
          <a:off x="435428" y="348338"/>
          <a:ext cx="11321142" cy="5979890"/>
        </p:xfrm>
        <a:graphic>
          <a:graphicData uri="http://schemas.openxmlformats.org/drawingml/2006/table">
            <a:tbl>
              <a:tblPr firstRow="1" firstCol="1" bandRow="1">
                <a:tableStyleId>{5C22544A-7EE6-4342-B048-85BDC9FD1C3A}</a:tableStyleId>
              </a:tblPr>
              <a:tblGrid>
                <a:gridCol w="1359678"/>
                <a:gridCol w="4832838"/>
                <a:gridCol w="5128626"/>
              </a:tblGrid>
              <a:tr h="597989">
                <a:tc>
                  <a:txBody>
                    <a:bodyPr/>
                    <a:lstStyle/>
                    <a:p>
                      <a:pPr algn="ctr">
                        <a:lnSpc>
                          <a:spcPct val="150000"/>
                        </a:lnSpc>
                        <a:spcAft>
                          <a:spcPts val="0"/>
                        </a:spcAft>
                      </a:pPr>
                      <a:r>
                        <a:rPr lang="id-ID" sz="2000" dirty="0">
                          <a:effectLst/>
                        </a:rPr>
                        <a:t>11</a:t>
                      </a:r>
                      <a:endParaRPr lang="id-ID" sz="20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2000">
                          <a:effectLst/>
                        </a:rPr>
                        <a:t>15 cm</a:t>
                      </a:r>
                      <a:endParaRPr lang="id-ID" sz="200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2000">
                          <a:effectLst/>
                        </a:rPr>
                        <a:t>Berhasil</a:t>
                      </a:r>
                      <a:endParaRPr lang="id-ID" sz="2000">
                        <a:effectLst/>
                        <a:latin typeface="Calibri"/>
                        <a:ea typeface="Calibri"/>
                        <a:cs typeface="Times New Roman"/>
                      </a:endParaRPr>
                    </a:p>
                  </a:txBody>
                  <a:tcPr marL="35359" marR="35359" marT="0" marB="0"/>
                </a:tc>
              </a:tr>
              <a:tr h="597989">
                <a:tc>
                  <a:txBody>
                    <a:bodyPr/>
                    <a:lstStyle/>
                    <a:p>
                      <a:pPr algn="ctr">
                        <a:lnSpc>
                          <a:spcPct val="150000"/>
                        </a:lnSpc>
                        <a:spcAft>
                          <a:spcPts val="0"/>
                        </a:spcAft>
                      </a:pPr>
                      <a:r>
                        <a:rPr lang="id-ID" sz="2000" dirty="0">
                          <a:effectLst/>
                        </a:rPr>
                        <a:t>12</a:t>
                      </a:r>
                      <a:endParaRPr lang="id-ID" sz="20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2000">
                          <a:effectLst/>
                        </a:rPr>
                        <a:t>20 cm</a:t>
                      </a:r>
                      <a:endParaRPr lang="id-ID" sz="200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2000">
                          <a:effectLst/>
                        </a:rPr>
                        <a:t>Berhasil</a:t>
                      </a:r>
                      <a:endParaRPr lang="id-ID" sz="2000">
                        <a:effectLst/>
                        <a:latin typeface="Calibri"/>
                        <a:ea typeface="Calibri"/>
                        <a:cs typeface="Times New Roman"/>
                      </a:endParaRPr>
                    </a:p>
                  </a:txBody>
                  <a:tcPr marL="35359" marR="35359" marT="0" marB="0"/>
                </a:tc>
              </a:tr>
              <a:tr h="597989">
                <a:tc>
                  <a:txBody>
                    <a:bodyPr/>
                    <a:lstStyle/>
                    <a:p>
                      <a:pPr algn="ctr">
                        <a:lnSpc>
                          <a:spcPct val="150000"/>
                        </a:lnSpc>
                        <a:spcAft>
                          <a:spcPts val="0"/>
                        </a:spcAft>
                      </a:pPr>
                      <a:r>
                        <a:rPr lang="id-ID" sz="2000" dirty="0">
                          <a:effectLst/>
                        </a:rPr>
                        <a:t>13</a:t>
                      </a:r>
                      <a:endParaRPr lang="id-ID" sz="20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2000" dirty="0">
                          <a:effectLst/>
                        </a:rPr>
                        <a:t>25 cm</a:t>
                      </a:r>
                      <a:endParaRPr lang="id-ID" sz="20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2000">
                          <a:effectLst/>
                        </a:rPr>
                        <a:t>Berhasil</a:t>
                      </a:r>
                      <a:endParaRPr lang="id-ID" sz="2000">
                        <a:effectLst/>
                        <a:latin typeface="Calibri"/>
                        <a:ea typeface="Calibri"/>
                        <a:cs typeface="Times New Roman"/>
                      </a:endParaRPr>
                    </a:p>
                  </a:txBody>
                  <a:tcPr marL="35359" marR="35359" marT="0" marB="0"/>
                </a:tc>
              </a:tr>
              <a:tr h="597989">
                <a:tc>
                  <a:txBody>
                    <a:bodyPr/>
                    <a:lstStyle/>
                    <a:p>
                      <a:pPr algn="ctr">
                        <a:lnSpc>
                          <a:spcPct val="150000"/>
                        </a:lnSpc>
                        <a:spcAft>
                          <a:spcPts val="0"/>
                        </a:spcAft>
                      </a:pPr>
                      <a:r>
                        <a:rPr lang="id-ID" sz="2000" dirty="0">
                          <a:effectLst/>
                        </a:rPr>
                        <a:t>14</a:t>
                      </a:r>
                      <a:endParaRPr lang="id-ID" sz="20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2000">
                          <a:effectLst/>
                        </a:rPr>
                        <a:t>30 cm</a:t>
                      </a:r>
                      <a:endParaRPr lang="id-ID" sz="200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2000">
                          <a:effectLst/>
                        </a:rPr>
                        <a:t>Berhasil</a:t>
                      </a:r>
                      <a:endParaRPr lang="id-ID" sz="2000">
                        <a:effectLst/>
                        <a:latin typeface="Calibri"/>
                        <a:ea typeface="Calibri"/>
                        <a:cs typeface="Times New Roman"/>
                      </a:endParaRPr>
                    </a:p>
                  </a:txBody>
                  <a:tcPr marL="35359" marR="35359" marT="0" marB="0"/>
                </a:tc>
              </a:tr>
              <a:tr h="597989">
                <a:tc>
                  <a:txBody>
                    <a:bodyPr/>
                    <a:lstStyle/>
                    <a:p>
                      <a:pPr algn="ctr">
                        <a:lnSpc>
                          <a:spcPct val="150000"/>
                        </a:lnSpc>
                        <a:spcAft>
                          <a:spcPts val="0"/>
                        </a:spcAft>
                      </a:pPr>
                      <a:r>
                        <a:rPr lang="id-ID" sz="2000" dirty="0">
                          <a:effectLst/>
                        </a:rPr>
                        <a:t>15</a:t>
                      </a:r>
                      <a:endParaRPr lang="id-ID" sz="20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2000">
                          <a:effectLst/>
                        </a:rPr>
                        <a:t>35 cm</a:t>
                      </a:r>
                      <a:endParaRPr lang="id-ID" sz="200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2000">
                          <a:effectLst/>
                        </a:rPr>
                        <a:t>Berhasil</a:t>
                      </a:r>
                      <a:endParaRPr lang="id-ID" sz="2000">
                        <a:effectLst/>
                        <a:latin typeface="Calibri"/>
                        <a:ea typeface="Calibri"/>
                        <a:cs typeface="Times New Roman"/>
                      </a:endParaRPr>
                    </a:p>
                  </a:txBody>
                  <a:tcPr marL="35359" marR="35359" marT="0" marB="0"/>
                </a:tc>
              </a:tr>
              <a:tr h="597989">
                <a:tc>
                  <a:txBody>
                    <a:bodyPr/>
                    <a:lstStyle/>
                    <a:p>
                      <a:pPr algn="ctr">
                        <a:lnSpc>
                          <a:spcPct val="150000"/>
                        </a:lnSpc>
                        <a:spcAft>
                          <a:spcPts val="0"/>
                        </a:spcAft>
                      </a:pPr>
                      <a:r>
                        <a:rPr lang="id-ID" sz="2000" dirty="0">
                          <a:effectLst/>
                        </a:rPr>
                        <a:t>16</a:t>
                      </a:r>
                      <a:endParaRPr lang="id-ID" sz="20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2000">
                          <a:effectLst/>
                        </a:rPr>
                        <a:t>40 cm</a:t>
                      </a:r>
                      <a:endParaRPr lang="id-ID" sz="200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2000">
                          <a:effectLst/>
                        </a:rPr>
                        <a:t>Berhasil</a:t>
                      </a:r>
                      <a:endParaRPr lang="id-ID" sz="2000">
                        <a:effectLst/>
                        <a:latin typeface="Calibri"/>
                        <a:ea typeface="Calibri"/>
                        <a:cs typeface="Times New Roman"/>
                      </a:endParaRPr>
                    </a:p>
                  </a:txBody>
                  <a:tcPr marL="35359" marR="35359" marT="0" marB="0"/>
                </a:tc>
              </a:tr>
              <a:tr h="597989">
                <a:tc>
                  <a:txBody>
                    <a:bodyPr/>
                    <a:lstStyle/>
                    <a:p>
                      <a:pPr algn="ctr">
                        <a:lnSpc>
                          <a:spcPct val="150000"/>
                        </a:lnSpc>
                        <a:spcAft>
                          <a:spcPts val="0"/>
                        </a:spcAft>
                      </a:pPr>
                      <a:r>
                        <a:rPr lang="id-ID" sz="2000" dirty="0">
                          <a:effectLst/>
                        </a:rPr>
                        <a:t>17</a:t>
                      </a:r>
                      <a:endParaRPr lang="id-ID" sz="20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2000">
                          <a:effectLst/>
                        </a:rPr>
                        <a:t>45 cm</a:t>
                      </a:r>
                      <a:endParaRPr lang="id-ID" sz="200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2000">
                          <a:effectLst/>
                        </a:rPr>
                        <a:t>Berhasil</a:t>
                      </a:r>
                      <a:endParaRPr lang="id-ID" sz="2000">
                        <a:effectLst/>
                        <a:latin typeface="Calibri"/>
                        <a:ea typeface="Calibri"/>
                        <a:cs typeface="Times New Roman"/>
                      </a:endParaRPr>
                    </a:p>
                  </a:txBody>
                  <a:tcPr marL="35359" marR="35359" marT="0" marB="0"/>
                </a:tc>
              </a:tr>
              <a:tr h="597989">
                <a:tc>
                  <a:txBody>
                    <a:bodyPr/>
                    <a:lstStyle/>
                    <a:p>
                      <a:pPr algn="ctr">
                        <a:lnSpc>
                          <a:spcPct val="150000"/>
                        </a:lnSpc>
                        <a:spcAft>
                          <a:spcPts val="0"/>
                        </a:spcAft>
                      </a:pPr>
                      <a:r>
                        <a:rPr lang="id-ID" sz="2000" dirty="0">
                          <a:effectLst/>
                        </a:rPr>
                        <a:t>18</a:t>
                      </a:r>
                      <a:endParaRPr lang="id-ID" sz="20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2000">
                          <a:effectLst/>
                        </a:rPr>
                        <a:t>50 cm</a:t>
                      </a:r>
                      <a:endParaRPr lang="id-ID" sz="200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2000">
                          <a:effectLst/>
                        </a:rPr>
                        <a:t>Berhasil</a:t>
                      </a:r>
                      <a:endParaRPr lang="id-ID" sz="2000">
                        <a:effectLst/>
                        <a:latin typeface="Calibri"/>
                        <a:ea typeface="Calibri"/>
                        <a:cs typeface="Times New Roman"/>
                      </a:endParaRPr>
                    </a:p>
                  </a:txBody>
                  <a:tcPr marL="35359" marR="35359" marT="0" marB="0"/>
                </a:tc>
              </a:tr>
              <a:tr h="597989">
                <a:tc>
                  <a:txBody>
                    <a:bodyPr/>
                    <a:lstStyle/>
                    <a:p>
                      <a:pPr algn="ctr">
                        <a:lnSpc>
                          <a:spcPct val="150000"/>
                        </a:lnSpc>
                        <a:spcAft>
                          <a:spcPts val="0"/>
                        </a:spcAft>
                      </a:pPr>
                      <a:r>
                        <a:rPr lang="id-ID" sz="2000" dirty="0">
                          <a:effectLst/>
                        </a:rPr>
                        <a:t>19</a:t>
                      </a:r>
                      <a:endParaRPr lang="id-ID" sz="20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2000">
                          <a:effectLst/>
                        </a:rPr>
                        <a:t>55 cm</a:t>
                      </a:r>
                      <a:endParaRPr lang="id-ID" sz="200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2000">
                          <a:effectLst/>
                        </a:rPr>
                        <a:t>Berhasil</a:t>
                      </a:r>
                      <a:endParaRPr lang="id-ID" sz="2000">
                        <a:effectLst/>
                        <a:latin typeface="Calibri"/>
                        <a:ea typeface="Calibri"/>
                        <a:cs typeface="Times New Roman"/>
                      </a:endParaRPr>
                    </a:p>
                  </a:txBody>
                  <a:tcPr marL="35359" marR="35359" marT="0" marB="0"/>
                </a:tc>
              </a:tr>
              <a:tr h="597989">
                <a:tc>
                  <a:txBody>
                    <a:bodyPr/>
                    <a:lstStyle/>
                    <a:p>
                      <a:pPr algn="ctr">
                        <a:lnSpc>
                          <a:spcPct val="150000"/>
                        </a:lnSpc>
                        <a:spcAft>
                          <a:spcPts val="0"/>
                        </a:spcAft>
                      </a:pPr>
                      <a:r>
                        <a:rPr lang="id-ID" sz="2000" dirty="0">
                          <a:effectLst/>
                        </a:rPr>
                        <a:t>20</a:t>
                      </a:r>
                      <a:endParaRPr lang="id-ID" sz="20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2000" dirty="0">
                          <a:effectLst/>
                        </a:rPr>
                        <a:t>60 cm</a:t>
                      </a:r>
                      <a:endParaRPr lang="id-ID" sz="20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2000" dirty="0">
                          <a:effectLst/>
                        </a:rPr>
                        <a:t>Berhasil</a:t>
                      </a:r>
                      <a:endParaRPr lang="id-ID" sz="2000" dirty="0">
                        <a:effectLst/>
                        <a:latin typeface="Calibri"/>
                        <a:ea typeface="Calibri"/>
                        <a:cs typeface="Times New Roman"/>
                      </a:endParaRPr>
                    </a:p>
                  </a:txBody>
                  <a:tcPr marL="35359" marR="35359" marT="0" marB="0"/>
                </a:tc>
              </a:tr>
            </a:tbl>
          </a:graphicData>
        </a:graphic>
      </p:graphicFrame>
    </p:spTree>
    <p:extLst>
      <p:ext uri="{BB962C8B-B14F-4D97-AF65-F5344CB8AC3E}">
        <p14:creationId xmlns:p14="http://schemas.microsoft.com/office/powerpoint/2010/main" val="82760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20000"/>
          </a:bodyPr>
          <a:lstStyle/>
          <a:p>
            <a:r>
              <a:rPr lang="id-ID" dirty="0" smtClean="0"/>
              <a:t>Latar Belakang</a:t>
            </a:r>
            <a:endParaRPr lang="en-US" dirty="0"/>
          </a:p>
        </p:txBody>
      </p:sp>
      <p:sp>
        <p:nvSpPr>
          <p:cNvPr id="94" name="Rectangle 93">
            <a:extLst>
              <a:ext uri="{FF2B5EF4-FFF2-40B4-BE49-F238E27FC236}">
                <a16:creationId xmlns="" xmlns:a16="http://schemas.microsoft.com/office/drawing/2014/main" id="{40764C49-087A-4436-8CD7-576ABDC22774}"/>
              </a:ext>
            </a:extLst>
          </p:cNvPr>
          <p:cNvSpPr/>
          <p:nvPr/>
        </p:nvSpPr>
        <p:spPr>
          <a:xfrm>
            <a:off x="10537458" y="997689"/>
            <a:ext cx="830997" cy="830997"/>
          </a:xfrm>
          <a:prstGeom prst="rect">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5" name="Freeform 55">
            <a:extLst>
              <a:ext uri="{FF2B5EF4-FFF2-40B4-BE49-F238E27FC236}">
                <a16:creationId xmlns="" xmlns:a16="http://schemas.microsoft.com/office/drawing/2014/main" id="{B83E873A-FC1D-4085-AF2F-91846389D917}"/>
              </a:ext>
            </a:extLst>
          </p:cNvPr>
          <p:cNvSpPr/>
          <p:nvPr/>
        </p:nvSpPr>
        <p:spPr>
          <a:xfrm rot="2806036">
            <a:off x="10823049" y="1083802"/>
            <a:ext cx="268849" cy="658771"/>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96" name="Rectangle 95">
            <a:extLst>
              <a:ext uri="{FF2B5EF4-FFF2-40B4-BE49-F238E27FC236}">
                <a16:creationId xmlns="" xmlns:a16="http://schemas.microsoft.com/office/drawing/2014/main" id="{543AA615-308E-419F-A3B1-DFAEFDA8FAAC}"/>
              </a:ext>
            </a:extLst>
          </p:cNvPr>
          <p:cNvSpPr/>
          <p:nvPr/>
        </p:nvSpPr>
        <p:spPr>
          <a:xfrm>
            <a:off x="370616" y="1040198"/>
            <a:ext cx="830997" cy="830997"/>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7" name="Rounded Rectangle 51">
            <a:extLst>
              <a:ext uri="{FF2B5EF4-FFF2-40B4-BE49-F238E27FC236}">
                <a16:creationId xmlns="" xmlns:a16="http://schemas.microsoft.com/office/drawing/2014/main" id="{1C6C1DD0-8CA5-41C7-B33F-96F9FFBBFFE5}"/>
              </a:ext>
            </a:extLst>
          </p:cNvPr>
          <p:cNvSpPr/>
          <p:nvPr/>
        </p:nvSpPr>
        <p:spPr>
          <a:xfrm rot="16200000" flipH="1">
            <a:off x="478215" y="1165727"/>
            <a:ext cx="615799" cy="57993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nvGrpSpPr>
          <p:cNvPr id="108" name="Group 107">
            <a:extLst>
              <a:ext uri="{FF2B5EF4-FFF2-40B4-BE49-F238E27FC236}">
                <a16:creationId xmlns="" xmlns:a16="http://schemas.microsoft.com/office/drawing/2014/main" id="{0F571B58-B6AB-439C-A20A-1EA79B5332D6}"/>
              </a:ext>
            </a:extLst>
          </p:cNvPr>
          <p:cNvGrpSpPr/>
          <p:nvPr/>
        </p:nvGrpSpPr>
        <p:grpSpPr>
          <a:xfrm>
            <a:off x="2031953" y="1334962"/>
            <a:ext cx="8465372" cy="1472160"/>
            <a:chOff x="1867481" y="4529820"/>
            <a:chExt cx="2044940" cy="276999"/>
          </a:xfrm>
        </p:grpSpPr>
        <p:grpSp>
          <p:nvGrpSpPr>
            <p:cNvPr id="100" name="Group 99">
              <a:extLst>
                <a:ext uri="{FF2B5EF4-FFF2-40B4-BE49-F238E27FC236}">
                  <a16:creationId xmlns="" xmlns:a16="http://schemas.microsoft.com/office/drawing/2014/main" id="{081E3AF5-DACB-4256-8672-6D159206B27C}"/>
                </a:ext>
              </a:extLst>
            </p:cNvPr>
            <p:cNvGrpSpPr/>
            <p:nvPr/>
          </p:nvGrpSpPr>
          <p:grpSpPr>
            <a:xfrm>
              <a:off x="1867481" y="4534876"/>
              <a:ext cx="106953" cy="70543"/>
              <a:chOff x="2532632" y="3619838"/>
              <a:chExt cx="79598" cy="52500"/>
            </a:xfrm>
          </p:grpSpPr>
          <p:sp>
            <p:nvSpPr>
              <p:cNvPr id="102" name="Oval 101">
                <a:extLst>
                  <a:ext uri="{FF2B5EF4-FFF2-40B4-BE49-F238E27FC236}">
                    <a16:creationId xmlns="" xmlns:a16="http://schemas.microsoft.com/office/drawing/2014/main" id="{83FFE4CC-A7D9-4597-9C55-CCE6AAE25141}"/>
                  </a:ext>
                </a:extLst>
              </p:cNvPr>
              <p:cNvSpPr/>
              <p:nvPr/>
            </p:nvSpPr>
            <p:spPr>
              <a:xfrm>
                <a:off x="2532632" y="3619838"/>
                <a:ext cx="79598" cy="52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a typeface="+mj-ea"/>
                </a:endParaRPr>
              </a:p>
            </p:txBody>
          </p:sp>
          <p:sp>
            <p:nvSpPr>
              <p:cNvPr id="103" name="Chevron 60">
                <a:extLst>
                  <a:ext uri="{FF2B5EF4-FFF2-40B4-BE49-F238E27FC236}">
                    <a16:creationId xmlns="" xmlns:a16="http://schemas.microsoft.com/office/drawing/2014/main" id="{ED821948-0E75-4D31-AAB8-B60141187DE7}"/>
                  </a:ext>
                </a:extLst>
              </p:cNvPr>
              <p:cNvSpPr/>
              <p:nvPr/>
            </p:nvSpPr>
            <p:spPr>
              <a:xfrm>
                <a:off x="2551887" y="3627029"/>
                <a:ext cx="41088" cy="32772"/>
              </a:xfrm>
              <a:prstGeom prst="chevron">
                <a:avLst>
                  <a:gd name="adj" fmla="val 5286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a typeface="+mj-ea"/>
                </a:endParaRPr>
              </a:p>
            </p:txBody>
          </p:sp>
        </p:grpSp>
        <p:sp>
          <p:nvSpPr>
            <p:cNvPr id="101" name="TextBox 100">
              <a:extLst>
                <a:ext uri="{FF2B5EF4-FFF2-40B4-BE49-F238E27FC236}">
                  <a16:creationId xmlns="" xmlns:a16="http://schemas.microsoft.com/office/drawing/2014/main" id="{D984DC6C-8F58-46EF-9A5B-40C7D91151D9}"/>
                </a:ext>
              </a:extLst>
            </p:cNvPr>
            <p:cNvSpPr txBox="1"/>
            <p:nvPr/>
          </p:nvSpPr>
          <p:spPr>
            <a:xfrm>
              <a:off x="1982067" y="4529820"/>
              <a:ext cx="1930354" cy="276999"/>
            </a:xfrm>
            <a:prstGeom prst="rect">
              <a:avLst/>
            </a:prstGeom>
            <a:noFill/>
          </p:spPr>
          <p:txBody>
            <a:bodyPr wrap="square" rtlCol="0" anchor="ctr">
              <a:spAutoFit/>
            </a:bodyPr>
            <a:lstStyle/>
            <a:p>
              <a:endParaRPr lang="en-US" altLang="ko-KR" sz="1200" dirty="0">
                <a:solidFill>
                  <a:schemeClr val="tx1">
                    <a:lumMod val="75000"/>
                    <a:lumOff val="25000"/>
                  </a:schemeClr>
                </a:solidFill>
                <a:ea typeface="+mj-ea"/>
              </a:endParaRPr>
            </a:p>
          </p:txBody>
        </p:sp>
      </p:grpSp>
      <p:sp>
        <p:nvSpPr>
          <p:cNvPr id="4" name="Rectangle 3"/>
          <p:cNvSpPr/>
          <p:nvPr/>
        </p:nvSpPr>
        <p:spPr>
          <a:xfrm>
            <a:off x="2755827" y="1329800"/>
            <a:ext cx="7113271" cy="954107"/>
          </a:xfrm>
          <a:prstGeom prst="rect">
            <a:avLst/>
          </a:prstGeom>
        </p:spPr>
        <p:txBody>
          <a:bodyPr wrap="square">
            <a:spAutoFit/>
          </a:bodyPr>
          <a:lstStyle/>
          <a:p>
            <a:pPr algn="just"/>
            <a:r>
              <a:rPr lang="id-ID" sz="1400" i="1" dirty="0"/>
              <a:t>E-commerce</a:t>
            </a:r>
            <a:r>
              <a:rPr lang="id-ID" sz="1400" dirty="0"/>
              <a:t> (</a:t>
            </a:r>
            <a:r>
              <a:rPr lang="id-ID" sz="1400" i="1" dirty="0"/>
              <a:t>Electronic Commerce</a:t>
            </a:r>
            <a:r>
              <a:rPr lang="id-ID" sz="1400" dirty="0"/>
              <a:t>) kegiatan jual beli dengan mengunakan kemajuan teknologi ICT (</a:t>
            </a:r>
            <a:r>
              <a:rPr lang="id-ID" sz="1400" i="1" dirty="0"/>
              <a:t>Information and Communication Technology</a:t>
            </a:r>
            <a:r>
              <a:rPr lang="id-ID" sz="1400" dirty="0"/>
              <a:t>), atau dengan kata lain teknologi internet. Proses ini memudahkan bagi para penjual dapat berdagang mengunakan media </a:t>
            </a:r>
            <a:r>
              <a:rPr lang="id-ID" sz="1400" i="1" dirty="0"/>
              <a:t>internet</a:t>
            </a:r>
            <a:r>
              <a:rPr lang="id-ID" sz="1400" dirty="0"/>
              <a:t>,</a:t>
            </a:r>
          </a:p>
        </p:txBody>
      </p:sp>
      <p:grpSp>
        <p:nvGrpSpPr>
          <p:cNvPr id="60" name="Group 59">
            <a:extLst>
              <a:ext uri="{FF2B5EF4-FFF2-40B4-BE49-F238E27FC236}">
                <a16:creationId xmlns="" xmlns:a16="http://schemas.microsoft.com/office/drawing/2014/main" id="{0F571B58-B6AB-439C-A20A-1EA79B5332D6}"/>
              </a:ext>
            </a:extLst>
          </p:cNvPr>
          <p:cNvGrpSpPr/>
          <p:nvPr/>
        </p:nvGrpSpPr>
        <p:grpSpPr>
          <a:xfrm>
            <a:off x="2031953" y="3121846"/>
            <a:ext cx="8465372" cy="1472160"/>
            <a:chOff x="1867481" y="4529820"/>
            <a:chExt cx="2044940" cy="276999"/>
          </a:xfrm>
        </p:grpSpPr>
        <p:grpSp>
          <p:nvGrpSpPr>
            <p:cNvPr id="61" name="Group 60">
              <a:extLst>
                <a:ext uri="{FF2B5EF4-FFF2-40B4-BE49-F238E27FC236}">
                  <a16:creationId xmlns="" xmlns:a16="http://schemas.microsoft.com/office/drawing/2014/main" id="{081E3AF5-DACB-4256-8672-6D159206B27C}"/>
                </a:ext>
              </a:extLst>
            </p:cNvPr>
            <p:cNvGrpSpPr/>
            <p:nvPr/>
          </p:nvGrpSpPr>
          <p:grpSpPr>
            <a:xfrm>
              <a:off x="1867481" y="4534876"/>
              <a:ext cx="106953" cy="70543"/>
              <a:chOff x="2532632" y="3619838"/>
              <a:chExt cx="79598" cy="52500"/>
            </a:xfrm>
          </p:grpSpPr>
          <p:sp>
            <p:nvSpPr>
              <p:cNvPr id="63" name="Oval 62">
                <a:extLst>
                  <a:ext uri="{FF2B5EF4-FFF2-40B4-BE49-F238E27FC236}">
                    <a16:creationId xmlns="" xmlns:a16="http://schemas.microsoft.com/office/drawing/2014/main" id="{83FFE4CC-A7D9-4597-9C55-CCE6AAE25141}"/>
                  </a:ext>
                </a:extLst>
              </p:cNvPr>
              <p:cNvSpPr/>
              <p:nvPr/>
            </p:nvSpPr>
            <p:spPr>
              <a:xfrm>
                <a:off x="2532632" y="3619838"/>
                <a:ext cx="79598" cy="52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a typeface="+mj-ea"/>
                </a:endParaRPr>
              </a:p>
            </p:txBody>
          </p:sp>
          <p:sp>
            <p:nvSpPr>
              <p:cNvPr id="64" name="Chevron 60">
                <a:extLst>
                  <a:ext uri="{FF2B5EF4-FFF2-40B4-BE49-F238E27FC236}">
                    <a16:creationId xmlns="" xmlns:a16="http://schemas.microsoft.com/office/drawing/2014/main" id="{ED821948-0E75-4D31-AAB8-B60141187DE7}"/>
                  </a:ext>
                </a:extLst>
              </p:cNvPr>
              <p:cNvSpPr/>
              <p:nvPr/>
            </p:nvSpPr>
            <p:spPr>
              <a:xfrm>
                <a:off x="2551887" y="3627029"/>
                <a:ext cx="41088" cy="32772"/>
              </a:xfrm>
              <a:prstGeom prst="chevron">
                <a:avLst>
                  <a:gd name="adj" fmla="val 5286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a typeface="+mj-ea"/>
                </a:endParaRPr>
              </a:p>
            </p:txBody>
          </p:sp>
        </p:grpSp>
        <p:sp>
          <p:nvSpPr>
            <p:cNvPr id="62" name="TextBox 61">
              <a:extLst>
                <a:ext uri="{FF2B5EF4-FFF2-40B4-BE49-F238E27FC236}">
                  <a16:creationId xmlns="" xmlns:a16="http://schemas.microsoft.com/office/drawing/2014/main" id="{D984DC6C-8F58-46EF-9A5B-40C7D91151D9}"/>
                </a:ext>
              </a:extLst>
            </p:cNvPr>
            <p:cNvSpPr txBox="1"/>
            <p:nvPr/>
          </p:nvSpPr>
          <p:spPr>
            <a:xfrm>
              <a:off x="1982067" y="4529820"/>
              <a:ext cx="1930354" cy="276999"/>
            </a:xfrm>
            <a:prstGeom prst="rect">
              <a:avLst/>
            </a:prstGeom>
            <a:noFill/>
          </p:spPr>
          <p:txBody>
            <a:bodyPr wrap="square" rtlCol="0" anchor="ctr">
              <a:spAutoFit/>
            </a:bodyPr>
            <a:lstStyle/>
            <a:p>
              <a:endParaRPr lang="en-US" altLang="ko-KR" sz="1200" dirty="0">
                <a:solidFill>
                  <a:schemeClr val="tx1">
                    <a:lumMod val="75000"/>
                    <a:lumOff val="25000"/>
                  </a:schemeClr>
                </a:solidFill>
                <a:ea typeface="+mj-ea"/>
              </a:endParaRPr>
            </a:p>
          </p:txBody>
        </p:sp>
      </p:grpSp>
      <p:sp>
        <p:nvSpPr>
          <p:cNvPr id="65" name="Rectangle 64"/>
          <p:cNvSpPr/>
          <p:nvPr/>
        </p:nvSpPr>
        <p:spPr>
          <a:xfrm>
            <a:off x="2755827" y="2980763"/>
            <a:ext cx="7113271" cy="1169551"/>
          </a:xfrm>
          <a:prstGeom prst="rect">
            <a:avLst/>
          </a:prstGeom>
        </p:spPr>
        <p:txBody>
          <a:bodyPr wrap="square">
            <a:spAutoFit/>
          </a:bodyPr>
          <a:lstStyle/>
          <a:p>
            <a:pPr algn="just"/>
            <a:r>
              <a:rPr lang="id-ID" sz="1400" dirty="0"/>
              <a:t>Seiring perkembangan zaman saat ini belum adanya penerapan kegiatan jual beli secara </a:t>
            </a:r>
            <a:r>
              <a:rPr lang="id-ID" sz="1400" i="1" dirty="0"/>
              <a:t>online</a:t>
            </a:r>
            <a:r>
              <a:rPr lang="id-ID" sz="1400" dirty="0"/>
              <a:t> berbasis android pada toko retail daerah kota lhoksukon, sehingga baik bagi pembeli dan penjual masih melakukan kegiatan jual belinya secara konvensinal. diperlukan sebuah sistem yang bisa mewadahi para pemilik usaha dalam penjualan barang yang efektif dan efisien.</a:t>
            </a:r>
          </a:p>
        </p:txBody>
      </p:sp>
      <p:grpSp>
        <p:nvGrpSpPr>
          <p:cNvPr id="67" name="Group 66">
            <a:extLst>
              <a:ext uri="{FF2B5EF4-FFF2-40B4-BE49-F238E27FC236}">
                <a16:creationId xmlns="" xmlns:a16="http://schemas.microsoft.com/office/drawing/2014/main" id="{0F571B58-B6AB-439C-A20A-1EA79B5332D6}"/>
              </a:ext>
            </a:extLst>
          </p:cNvPr>
          <p:cNvGrpSpPr/>
          <p:nvPr/>
        </p:nvGrpSpPr>
        <p:grpSpPr>
          <a:xfrm>
            <a:off x="1934826" y="5078261"/>
            <a:ext cx="8465372" cy="1472160"/>
            <a:chOff x="1867481" y="4529820"/>
            <a:chExt cx="2044940" cy="276999"/>
          </a:xfrm>
        </p:grpSpPr>
        <p:grpSp>
          <p:nvGrpSpPr>
            <p:cNvPr id="68" name="Group 67">
              <a:extLst>
                <a:ext uri="{FF2B5EF4-FFF2-40B4-BE49-F238E27FC236}">
                  <a16:creationId xmlns="" xmlns:a16="http://schemas.microsoft.com/office/drawing/2014/main" id="{081E3AF5-DACB-4256-8672-6D159206B27C}"/>
                </a:ext>
              </a:extLst>
            </p:cNvPr>
            <p:cNvGrpSpPr/>
            <p:nvPr/>
          </p:nvGrpSpPr>
          <p:grpSpPr>
            <a:xfrm>
              <a:off x="1867481" y="4534876"/>
              <a:ext cx="106953" cy="70543"/>
              <a:chOff x="2532632" y="3619838"/>
              <a:chExt cx="79598" cy="52500"/>
            </a:xfrm>
          </p:grpSpPr>
          <p:sp>
            <p:nvSpPr>
              <p:cNvPr id="70" name="Oval 69">
                <a:extLst>
                  <a:ext uri="{FF2B5EF4-FFF2-40B4-BE49-F238E27FC236}">
                    <a16:creationId xmlns="" xmlns:a16="http://schemas.microsoft.com/office/drawing/2014/main" id="{83FFE4CC-A7D9-4597-9C55-CCE6AAE25141}"/>
                  </a:ext>
                </a:extLst>
              </p:cNvPr>
              <p:cNvSpPr/>
              <p:nvPr/>
            </p:nvSpPr>
            <p:spPr>
              <a:xfrm>
                <a:off x="2532632" y="3619838"/>
                <a:ext cx="79598" cy="52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a typeface="+mj-ea"/>
                </a:endParaRPr>
              </a:p>
            </p:txBody>
          </p:sp>
          <p:sp>
            <p:nvSpPr>
              <p:cNvPr id="71" name="Chevron 60">
                <a:extLst>
                  <a:ext uri="{FF2B5EF4-FFF2-40B4-BE49-F238E27FC236}">
                    <a16:creationId xmlns="" xmlns:a16="http://schemas.microsoft.com/office/drawing/2014/main" id="{ED821948-0E75-4D31-AAB8-B60141187DE7}"/>
                  </a:ext>
                </a:extLst>
              </p:cNvPr>
              <p:cNvSpPr/>
              <p:nvPr/>
            </p:nvSpPr>
            <p:spPr>
              <a:xfrm>
                <a:off x="2551887" y="3627029"/>
                <a:ext cx="41088" cy="32772"/>
              </a:xfrm>
              <a:prstGeom prst="chevron">
                <a:avLst>
                  <a:gd name="adj" fmla="val 5286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a typeface="+mj-ea"/>
                </a:endParaRPr>
              </a:p>
            </p:txBody>
          </p:sp>
        </p:grpSp>
        <p:sp>
          <p:nvSpPr>
            <p:cNvPr id="69" name="TextBox 68">
              <a:extLst>
                <a:ext uri="{FF2B5EF4-FFF2-40B4-BE49-F238E27FC236}">
                  <a16:creationId xmlns="" xmlns:a16="http://schemas.microsoft.com/office/drawing/2014/main" id="{D984DC6C-8F58-46EF-9A5B-40C7D91151D9}"/>
                </a:ext>
              </a:extLst>
            </p:cNvPr>
            <p:cNvSpPr txBox="1"/>
            <p:nvPr/>
          </p:nvSpPr>
          <p:spPr>
            <a:xfrm>
              <a:off x="1982067" y="4529820"/>
              <a:ext cx="1930354" cy="276999"/>
            </a:xfrm>
            <a:prstGeom prst="rect">
              <a:avLst/>
            </a:prstGeom>
            <a:noFill/>
          </p:spPr>
          <p:txBody>
            <a:bodyPr wrap="square" rtlCol="0" anchor="ctr">
              <a:spAutoFit/>
            </a:bodyPr>
            <a:lstStyle/>
            <a:p>
              <a:endParaRPr lang="en-US" altLang="ko-KR" sz="1200" dirty="0">
                <a:solidFill>
                  <a:schemeClr val="tx1">
                    <a:lumMod val="75000"/>
                    <a:lumOff val="25000"/>
                  </a:schemeClr>
                </a:solidFill>
                <a:ea typeface="+mj-ea"/>
              </a:endParaRPr>
            </a:p>
          </p:txBody>
        </p:sp>
      </p:grpSp>
      <p:sp>
        <p:nvSpPr>
          <p:cNvPr id="72" name="Rectangle 71"/>
          <p:cNvSpPr/>
          <p:nvPr/>
        </p:nvSpPr>
        <p:spPr>
          <a:xfrm>
            <a:off x="2755827" y="4958799"/>
            <a:ext cx="7113271" cy="954107"/>
          </a:xfrm>
          <a:prstGeom prst="rect">
            <a:avLst/>
          </a:prstGeom>
        </p:spPr>
        <p:txBody>
          <a:bodyPr wrap="square">
            <a:spAutoFit/>
          </a:bodyPr>
          <a:lstStyle/>
          <a:p>
            <a:pPr algn="just"/>
            <a:r>
              <a:rPr lang="id-ID" sz="1400" dirty="0"/>
              <a:t>Penelitian ini bertujuan untuk membuat sebuah aplikasi </a:t>
            </a:r>
            <a:r>
              <a:rPr lang="id-ID" sz="1400" i="1" dirty="0"/>
              <a:t>E-commerce</a:t>
            </a:r>
            <a:r>
              <a:rPr lang="id-ID" sz="1400" dirty="0"/>
              <a:t> bagi penjual barang di sekitaran Lhoksukon dan mengetahui barang yang sudah diterima pada pembeli dengan mengunakan </a:t>
            </a:r>
            <a:r>
              <a:rPr lang="id-ID" sz="1400" i="1" dirty="0"/>
              <a:t>QR Code, </a:t>
            </a:r>
            <a:r>
              <a:rPr lang="id-ID" sz="1400" dirty="0"/>
              <a:t>Pengujian selanjutnya yaitu untuk mengetahui kecepatan proses jaringan pada aplikasi </a:t>
            </a:r>
            <a:r>
              <a:rPr lang="id-ID" sz="1400" i="1" dirty="0"/>
              <a:t>android</a:t>
            </a:r>
            <a:endParaRPr lang="id-ID" sz="1400" dirty="0"/>
          </a:p>
        </p:txBody>
      </p:sp>
    </p:spTree>
    <p:extLst>
      <p:ext uri="{BB962C8B-B14F-4D97-AF65-F5344CB8AC3E}">
        <p14:creationId xmlns:p14="http://schemas.microsoft.com/office/powerpoint/2010/main" val="46129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1000"/>
                                        <p:tgtEl>
                                          <p:spTgt spid="60"/>
                                        </p:tgtEl>
                                      </p:cBhvr>
                                    </p:animEffect>
                                    <p:anim calcmode="lin" valueType="num">
                                      <p:cBhvr>
                                        <p:cTn id="18" dur="1000" fill="hold"/>
                                        <p:tgtEl>
                                          <p:spTgt spid="60"/>
                                        </p:tgtEl>
                                        <p:attrNameLst>
                                          <p:attrName>ppt_x</p:attrName>
                                        </p:attrNameLst>
                                      </p:cBhvr>
                                      <p:tavLst>
                                        <p:tav tm="0">
                                          <p:val>
                                            <p:strVal val="#ppt_x"/>
                                          </p:val>
                                        </p:tav>
                                        <p:tav tm="100000">
                                          <p:val>
                                            <p:strVal val="#ppt_x"/>
                                          </p:val>
                                        </p:tav>
                                      </p:tavLst>
                                    </p:anim>
                                    <p:anim calcmode="lin" valueType="num">
                                      <p:cBhvr>
                                        <p:cTn id="19"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fade">
                                      <p:cBhvr>
                                        <p:cTn id="24" dur="1000"/>
                                        <p:tgtEl>
                                          <p:spTgt spid="65"/>
                                        </p:tgtEl>
                                      </p:cBhvr>
                                    </p:animEffect>
                                    <p:anim calcmode="lin" valueType="num">
                                      <p:cBhvr>
                                        <p:cTn id="25" dur="1000" fill="hold"/>
                                        <p:tgtEl>
                                          <p:spTgt spid="65"/>
                                        </p:tgtEl>
                                        <p:attrNameLst>
                                          <p:attrName>ppt_x</p:attrName>
                                        </p:attrNameLst>
                                      </p:cBhvr>
                                      <p:tavLst>
                                        <p:tav tm="0">
                                          <p:val>
                                            <p:strVal val="#ppt_x"/>
                                          </p:val>
                                        </p:tav>
                                        <p:tav tm="100000">
                                          <p:val>
                                            <p:strVal val="#ppt_x"/>
                                          </p:val>
                                        </p:tav>
                                      </p:tavLst>
                                    </p:anim>
                                    <p:anim calcmode="lin" valueType="num">
                                      <p:cBhvr>
                                        <p:cTn id="26"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7"/>
                                        </p:tgtEl>
                                        <p:attrNameLst>
                                          <p:attrName>style.visibility</p:attrName>
                                        </p:attrNameLst>
                                      </p:cBhvr>
                                      <p:to>
                                        <p:strVal val="visible"/>
                                      </p:to>
                                    </p:set>
                                    <p:anim calcmode="lin" valueType="num">
                                      <p:cBhvr additive="base">
                                        <p:cTn id="31" dur="500" fill="hold"/>
                                        <p:tgtEl>
                                          <p:spTgt spid="67"/>
                                        </p:tgtEl>
                                        <p:attrNameLst>
                                          <p:attrName>ppt_x</p:attrName>
                                        </p:attrNameLst>
                                      </p:cBhvr>
                                      <p:tavLst>
                                        <p:tav tm="0">
                                          <p:val>
                                            <p:strVal val="#ppt_x"/>
                                          </p:val>
                                        </p:tav>
                                        <p:tav tm="100000">
                                          <p:val>
                                            <p:strVal val="#ppt_x"/>
                                          </p:val>
                                        </p:tav>
                                      </p:tavLst>
                                    </p:anim>
                                    <p:anim calcmode="lin" valueType="num">
                                      <p:cBhvr additive="base">
                                        <p:cTn id="32"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anim calcmode="lin" valueType="num">
                                      <p:cBhvr>
                                        <p:cTn id="38" dur="500" fill="hold"/>
                                        <p:tgtEl>
                                          <p:spTgt spid="72"/>
                                        </p:tgtEl>
                                        <p:attrNameLst>
                                          <p:attrName>ppt_x</p:attrName>
                                        </p:attrNameLst>
                                      </p:cBhvr>
                                      <p:tavLst>
                                        <p:tav tm="0">
                                          <p:val>
                                            <p:strVal val="#ppt_x"/>
                                          </p:val>
                                        </p:tav>
                                        <p:tav tm="100000">
                                          <p:val>
                                            <p:strVal val="#ppt_x"/>
                                          </p:val>
                                        </p:tav>
                                      </p:tavLst>
                                    </p:anim>
                                    <p:anim calcmode="lin" valueType="num">
                                      <p:cBhvr>
                                        <p:cTn id="39" dur="5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5" grpId="0"/>
      <p:bldP spid="7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241569526"/>
              </p:ext>
            </p:extLst>
          </p:nvPr>
        </p:nvGraphicFramePr>
        <p:xfrm>
          <a:off x="449943" y="319310"/>
          <a:ext cx="11059885" cy="6154060"/>
        </p:xfrm>
        <a:graphic>
          <a:graphicData uri="http://schemas.openxmlformats.org/drawingml/2006/table">
            <a:tbl>
              <a:tblPr firstRow="1" firstCol="1" bandRow="1">
                <a:tableStyleId>{5C22544A-7EE6-4342-B048-85BDC9FD1C3A}</a:tableStyleId>
              </a:tblPr>
              <a:tblGrid>
                <a:gridCol w="1328301"/>
                <a:gridCol w="4782213"/>
                <a:gridCol w="4949371"/>
              </a:tblGrid>
              <a:tr h="615406">
                <a:tc>
                  <a:txBody>
                    <a:bodyPr/>
                    <a:lstStyle/>
                    <a:p>
                      <a:pPr algn="ctr">
                        <a:lnSpc>
                          <a:spcPct val="150000"/>
                        </a:lnSpc>
                        <a:spcAft>
                          <a:spcPts val="0"/>
                        </a:spcAft>
                      </a:pPr>
                      <a:r>
                        <a:rPr lang="id-ID" sz="1800" dirty="0">
                          <a:effectLst/>
                        </a:rPr>
                        <a:t>21</a:t>
                      </a:r>
                      <a:endParaRPr lang="id-ID" sz="18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dirty="0">
                          <a:effectLst/>
                        </a:rPr>
                        <a:t>61 cm</a:t>
                      </a:r>
                      <a:endParaRPr lang="id-ID" sz="18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dirty="0">
                          <a:effectLst/>
                        </a:rPr>
                        <a:t>Berhasil</a:t>
                      </a:r>
                      <a:endParaRPr lang="id-ID" sz="1800" dirty="0">
                        <a:effectLst/>
                        <a:latin typeface="Calibri"/>
                        <a:ea typeface="Calibri"/>
                        <a:cs typeface="Times New Roman"/>
                      </a:endParaRPr>
                    </a:p>
                  </a:txBody>
                  <a:tcPr marL="35359" marR="35359" marT="0" marB="0"/>
                </a:tc>
              </a:tr>
              <a:tr h="615406">
                <a:tc>
                  <a:txBody>
                    <a:bodyPr/>
                    <a:lstStyle/>
                    <a:p>
                      <a:pPr algn="ctr">
                        <a:lnSpc>
                          <a:spcPct val="150000"/>
                        </a:lnSpc>
                        <a:spcAft>
                          <a:spcPts val="0"/>
                        </a:spcAft>
                      </a:pPr>
                      <a:r>
                        <a:rPr lang="id-ID" sz="1800" dirty="0">
                          <a:effectLst/>
                        </a:rPr>
                        <a:t>22</a:t>
                      </a:r>
                      <a:endParaRPr lang="id-ID" sz="18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dirty="0">
                          <a:effectLst/>
                        </a:rPr>
                        <a:t>62 cm</a:t>
                      </a:r>
                      <a:endParaRPr lang="id-ID" sz="18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dirty="0">
                          <a:effectLst/>
                        </a:rPr>
                        <a:t>Berhasil</a:t>
                      </a:r>
                      <a:endParaRPr lang="id-ID" sz="1800" dirty="0">
                        <a:effectLst/>
                        <a:latin typeface="Calibri"/>
                        <a:ea typeface="Calibri"/>
                        <a:cs typeface="Times New Roman"/>
                      </a:endParaRPr>
                    </a:p>
                  </a:txBody>
                  <a:tcPr marL="35359" marR="35359" marT="0" marB="0"/>
                </a:tc>
              </a:tr>
              <a:tr h="615406">
                <a:tc>
                  <a:txBody>
                    <a:bodyPr/>
                    <a:lstStyle/>
                    <a:p>
                      <a:pPr algn="ctr">
                        <a:lnSpc>
                          <a:spcPct val="150000"/>
                        </a:lnSpc>
                        <a:spcAft>
                          <a:spcPts val="0"/>
                        </a:spcAft>
                      </a:pPr>
                      <a:r>
                        <a:rPr lang="id-ID" sz="1800" dirty="0">
                          <a:effectLst/>
                        </a:rPr>
                        <a:t>23</a:t>
                      </a:r>
                      <a:endParaRPr lang="id-ID" sz="18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dirty="0">
                          <a:effectLst/>
                        </a:rPr>
                        <a:t>63 cm </a:t>
                      </a:r>
                      <a:endParaRPr lang="id-ID" sz="18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dirty="0">
                          <a:effectLst/>
                        </a:rPr>
                        <a:t>Berhasil</a:t>
                      </a:r>
                      <a:endParaRPr lang="id-ID" sz="1800" dirty="0">
                        <a:effectLst/>
                        <a:latin typeface="Calibri"/>
                        <a:ea typeface="Calibri"/>
                        <a:cs typeface="Times New Roman"/>
                      </a:endParaRPr>
                    </a:p>
                  </a:txBody>
                  <a:tcPr marL="35359" marR="35359" marT="0" marB="0"/>
                </a:tc>
              </a:tr>
              <a:tr h="615406">
                <a:tc>
                  <a:txBody>
                    <a:bodyPr/>
                    <a:lstStyle/>
                    <a:p>
                      <a:pPr algn="ctr">
                        <a:lnSpc>
                          <a:spcPct val="150000"/>
                        </a:lnSpc>
                        <a:spcAft>
                          <a:spcPts val="0"/>
                        </a:spcAft>
                      </a:pPr>
                      <a:r>
                        <a:rPr lang="id-ID" sz="1800" dirty="0">
                          <a:effectLst/>
                        </a:rPr>
                        <a:t>24</a:t>
                      </a:r>
                      <a:endParaRPr lang="id-ID" sz="18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dirty="0">
                          <a:effectLst/>
                        </a:rPr>
                        <a:t>64 cm </a:t>
                      </a:r>
                      <a:endParaRPr lang="id-ID" sz="18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dirty="0">
                          <a:effectLst/>
                        </a:rPr>
                        <a:t>Berhasil</a:t>
                      </a:r>
                      <a:endParaRPr lang="id-ID" sz="1800" dirty="0">
                        <a:effectLst/>
                        <a:latin typeface="Calibri"/>
                        <a:ea typeface="Calibri"/>
                        <a:cs typeface="Times New Roman"/>
                      </a:endParaRPr>
                    </a:p>
                  </a:txBody>
                  <a:tcPr marL="35359" marR="35359" marT="0" marB="0"/>
                </a:tc>
              </a:tr>
              <a:tr h="615406">
                <a:tc>
                  <a:txBody>
                    <a:bodyPr/>
                    <a:lstStyle/>
                    <a:p>
                      <a:pPr algn="ctr">
                        <a:lnSpc>
                          <a:spcPct val="150000"/>
                        </a:lnSpc>
                        <a:spcAft>
                          <a:spcPts val="0"/>
                        </a:spcAft>
                      </a:pPr>
                      <a:r>
                        <a:rPr lang="id-ID" sz="1800" dirty="0">
                          <a:effectLst/>
                        </a:rPr>
                        <a:t>25</a:t>
                      </a:r>
                      <a:endParaRPr lang="id-ID" sz="18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dirty="0">
                          <a:effectLst/>
                        </a:rPr>
                        <a:t>65 cm</a:t>
                      </a:r>
                      <a:endParaRPr lang="id-ID" sz="18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dirty="0">
                          <a:effectLst/>
                        </a:rPr>
                        <a:t>Berhasil</a:t>
                      </a:r>
                      <a:endParaRPr lang="id-ID" sz="1800" dirty="0">
                        <a:effectLst/>
                        <a:latin typeface="Calibri"/>
                        <a:ea typeface="Calibri"/>
                        <a:cs typeface="Times New Roman"/>
                      </a:endParaRPr>
                    </a:p>
                  </a:txBody>
                  <a:tcPr marL="35359" marR="35359" marT="0" marB="0"/>
                </a:tc>
              </a:tr>
              <a:tr h="615406">
                <a:tc>
                  <a:txBody>
                    <a:bodyPr/>
                    <a:lstStyle/>
                    <a:p>
                      <a:pPr algn="ctr">
                        <a:lnSpc>
                          <a:spcPct val="150000"/>
                        </a:lnSpc>
                        <a:spcAft>
                          <a:spcPts val="0"/>
                        </a:spcAft>
                      </a:pPr>
                      <a:r>
                        <a:rPr lang="id-ID" sz="1800" dirty="0">
                          <a:effectLst/>
                        </a:rPr>
                        <a:t>26</a:t>
                      </a:r>
                      <a:endParaRPr lang="id-ID" sz="18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dirty="0">
                          <a:effectLst/>
                        </a:rPr>
                        <a:t>66 cm</a:t>
                      </a:r>
                      <a:endParaRPr lang="id-ID" sz="18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dirty="0">
                          <a:effectLst/>
                        </a:rPr>
                        <a:t>Tidak Berhasil</a:t>
                      </a:r>
                      <a:endParaRPr lang="id-ID" sz="1800" dirty="0">
                        <a:effectLst/>
                        <a:latin typeface="Calibri"/>
                        <a:ea typeface="Calibri"/>
                        <a:cs typeface="Times New Roman"/>
                      </a:endParaRPr>
                    </a:p>
                  </a:txBody>
                  <a:tcPr marL="35359" marR="35359" marT="0" marB="0"/>
                </a:tc>
              </a:tr>
              <a:tr h="615406">
                <a:tc>
                  <a:txBody>
                    <a:bodyPr/>
                    <a:lstStyle/>
                    <a:p>
                      <a:pPr algn="ctr">
                        <a:lnSpc>
                          <a:spcPct val="150000"/>
                        </a:lnSpc>
                        <a:spcAft>
                          <a:spcPts val="0"/>
                        </a:spcAft>
                      </a:pPr>
                      <a:r>
                        <a:rPr lang="id-ID" sz="1800" dirty="0">
                          <a:effectLst/>
                        </a:rPr>
                        <a:t>27</a:t>
                      </a:r>
                      <a:endParaRPr lang="id-ID" sz="18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dirty="0">
                          <a:effectLst/>
                        </a:rPr>
                        <a:t>67 cm </a:t>
                      </a:r>
                      <a:endParaRPr lang="id-ID" sz="18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dirty="0">
                          <a:effectLst/>
                        </a:rPr>
                        <a:t>Tidak Berhasil</a:t>
                      </a:r>
                      <a:endParaRPr lang="id-ID" sz="1800" dirty="0">
                        <a:effectLst/>
                        <a:latin typeface="Calibri"/>
                        <a:ea typeface="Calibri"/>
                        <a:cs typeface="Times New Roman"/>
                      </a:endParaRPr>
                    </a:p>
                  </a:txBody>
                  <a:tcPr marL="35359" marR="35359" marT="0" marB="0"/>
                </a:tc>
              </a:tr>
              <a:tr h="615406">
                <a:tc>
                  <a:txBody>
                    <a:bodyPr/>
                    <a:lstStyle/>
                    <a:p>
                      <a:pPr algn="ctr">
                        <a:lnSpc>
                          <a:spcPct val="150000"/>
                        </a:lnSpc>
                        <a:spcAft>
                          <a:spcPts val="0"/>
                        </a:spcAft>
                      </a:pPr>
                      <a:r>
                        <a:rPr lang="id-ID" sz="1800" dirty="0">
                          <a:effectLst/>
                        </a:rPr>
                        <a:t>28</a:t>
                      </a:r>
                      <a:endParaRPr lang="id-ID" sz="18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dirty="0">
                          <a:effectLst/>
                        </a:rPr>
                        <a:t>68 cm</a:t>
                      </a:r>
                      <a:endParaRPr lang="id-ID" sz="18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dirty="0">
                          <a:effectLst/>
                        </a:rPr>
                        <a:t>Tidak Berhasil</a:t>
                      </a:r>
                      <a:endParaRPr lang="id-ID" sz="1800" dirty="0">
                        <a:effectLst/>
                        <a:latin typeface="Calibri"/>
                        <a:ea typeface="Calibri"/>
                        <a:cs typeface="Times New Roman"/>
                      </a:endParaRPr>
                    </a:p>
                  </a:txBody>
                  <a:tcPr marL="35359" marR="35359" marT="0" marB="0"/>
                </a:tc>
              </a:tr>
              <a:tr h="615406">
                <a:tc>
                  <a:txBody>
                    <a:bodyPr/>
                    <a:lstStyle/>
                    <a:p>
                      <a:pPr algn="ctr">
                        <a:lnSpc>
                          <a:spcPct val="150000"/>
                        </a:lnSpc>
                        <a:spcAft>
                          <a:spcPts val="0"/>
                        </a:spcAft>
                      </a:pPr>
                      <a:r>
                        <a:rPr lang="id-ID" sz="1800" dirty="0">
                          <a:effectLst/>
                        </a:rPr>
                        <a:t>29</a:t>
                      </a:r>
                      <a:endParaRPr lang="id-ID" sz="18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dirty="0">
                          <a:effectLst/>
                        </a:rPr>
                        <a:t>69 cm</a:t>
                      </a:r>
                      <a:endParaRPr lang="id-ID" sz="18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dirty="0">
                          <a:effectLst/>
                        </a:rPr>
                        <a:t>Tidak Berhasil</a:t>
                      </a:r>
                      <a:endParaRPr lang="id-ID" sz="1800" dirty="0">
                        <a:effectLst/>
                        <a:latin typeface="Calibri"/>
                        <a:ea typeface="Calibri"/>
                        <a:cs typeface="Times New Roman"/>
                      </a:endParaRPr>
                    </a:p>
                  </a:txBody>
                  <a:tcPr marL="35359" marR="35359" marT="0" marB="0"/>
                </a:tc>
              </a:tr>
              <a:tr h="615406">
                <a:tc>
                  <a:txBody>
                    <a:bodyPr/>
                    <a:lstStyle/>
                    <a:p>
                      <a:pPr algn="ctr">
                        <a:lnSpc>
                          <a:spcPct val="150000"/>
                        </a:lnSpc>
                        <a:spcAft>
                          <a:spcPts val="0"/>
                        </a:spcAft>
                      </a:pPr>
                      <a:r>
                        <a:rPr lang="id-ID" sz="1800" dirty="0">
                          <a:effectLst/>
                        </a:rPr>
                        <a:t>30</a:t>
                      </a:r>
                      <a:endParaRPr lang="id-ID" sz="18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dirty="0">
                          <a:effectLst/>
                        </a:rPr>
                        <a:t>70 cm</a:t>
                      </a:r>
                      <a:endParaRPr lang="id-ID" sz="1800" dirty="0">
                        <a:effectLst/>
                        <a:latin typeface="Calibri"/>
                        <a:ea typeface="Calibri"/>
                        <a:cs typeface="Times New Roman"/>
                      </a:endParaRPr>
                    </a:p>
                  </a:txBody>
                  <a:tcPr marL="35359" marR="35359" marT="0" marB="0"/>
                </a:tc>
                <a:tc>
                  <a:txBody>
                    <a:bodyPr/>
                    <a:lstStyle/>
                    <a:p>
                      <a:pPr algn="ctr">
                        <a:lnSpc>
                          <a:spcPct val="150000"/>
                        </a:lnSpc>
                        <a:spcAft>
                          <a:spcPts val="0"/>
                        </a:spcAft>
                      </a:pPr>
                      <a:r>
                        <a:rPr lang="id-ID" sz="1800" dirty="0">
                          <a:effectLst/>
                        </a:rPr>
                        <a:t>Tidak Berhasil</a:t>
                      </a:r>
                      <a:endParaRPr lang="id-ID" sz="1800" dirty="0">
                        <a:effectLst/>
                        <a:latin typeface="Calibri"/>
                        <a:ea typeface="Calibri"/>
                        <a:cs typeface="Times New Roman"/>
                      </a:endParaRPr>
                    </a:p>
                  </a:txBody>
                  <a:tcPr marL="35359" marR="35359" marT="0" marB="0"/>
                </a:tc>
              </a:tr>
            </a:tbl>
          </a:graphicData>
        </a:graphic>
      </p:graphicFrame>
    </p:spTree>
    <p:extLst>
      <p:ext uri="{BB962C8B-B14F-4D97-AF65-F5344CB8AC3E}">
        <p14:creationId xmlns:p14="http://schemas.microsoft.com/office/powerpoint/2010/main" val="330880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171" y="1001486"/>
            <a:ext cx="3185487" cy="369332"/>
          </a:xfrm>
          <a:prstGeom prst="rect">
            <a:avLst/>
          </a:prstGeom>
          <a:noFill/>
        </p:spPr>
        <p:txBody>
          <a:bodyPr wrap="none" rtlCol="0">
            <a:spAutoFit/>
          </a:bodyPr>
          <a:lstStyle/>
          <a:p>
            <a:r>
              <a:rPr lang="id-ID" b="1" dirty="0" smtClean="0"/>
              <a:t>Pengujian Bentuk QR Code</a:t>
            </a:r>
            <a:endParaRPr lang="id-ID" b="1" dirty="0"/>
          </a:p>
        </p:txBody>
      </p:sp>
      <p:graphicFrame>
        <p:nvGraphicFramePr>
          <p:cNvPr id="5" name="Table 4"/>
          <p:cNvGraphicFramePr>
            <a:graphicFrameLocks noGrp="1"/>
          </p:cNvGraphicFramePr>
          <p:nvPr>
            <p:extLst>
              <p:ext uri="{D42A27DB-BD31-4B8C-83A1-F6EECF244321}">
                <p14:modId xmlns:p14="http://schemas.microsoft.com/office/powerpoint/2010/main" val="1445374769"/>
              </p:ext>
            </p:extLst>
          </p:nvPr>
        </p:nvGraphicFramePr>
        <p:xfrm>
          <a:off x="3570516" y="1988457"/>
          <a:ext cx="5123542" cy="2656116"/>
        </p:xfrm>
        <a:graphic>
          <a:graphicData uri="http://schemas.openxmlformats.org/drawingml/2006/table">
            <a:tbl>
              <a:tblPr firstRow="1" firstCol="1" bandRow="1">
                <a:tableStyleId>{5C22544A-7EE6-4342-B048-85BDC9FD1C3A}</a:tableStyleId>
              </a:tblPr>
              <a:tblGrid>
                <a:gridCol w="2744432"/>
                <a:gridCol w="2379110"/>
              </a:tblGrid>
              <a:tr h="885372">
                <a:tc>
                  <a:txBody>
                    <a:bodyPr/>
                    <a:lstStyle/>
                    <a:p>
                      <a:pPr algn="ctr">
                        <a:lnSpc>
                          <a:spcPct val="115000"/>
                        </a:lnSpc>
                        <a:spcAft>
                          <a:spcPts val="0"/>
                        </a:spcAft>
                      </a:pPr>
                      <a:r>
                        <a:rPr lang="id-ID" sz="1800" dirty="0">
                          <a:effectLst/>
                        </a:rPr>
                        <a:t>Bentuk QR Code</a:t>
                      </a:r>
                      <a:endParaRPr lang="id-ID"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id-ID" sz="1800">
                          <a:effectLst/>
                        </a:rPr>
                        <a:t>Hasil</a:t>
                      </a:r>
                      <a:endParaRPr lang="id-ID" sz="1800">
                        <a:effectLst/>
                        <a:latin typeface="Calibri"/>
                        <a:ea typeface="Calibri"/>
                        <a:cs typeface="Times New Roman"/>
                      </a:endParaRPr>
                    </a:p>
                  </a:txBody>
                  <a:tcPr marL="68580" marR="68580" marT="0" marB="0"/>
                </a:tc>
              </a:tr>
              <a:tr h="885372">
                <a:tc>
                  <a:txBody>
                    <a:bodyPr/>
                    <a:lstStyle/>
                    <a:p>
                      <a:pPr algn="ctr">
                        <a:lnSpc>
                          <a:spcPct val="115000"/>
                        </a:lnSpc>
                        <a:spcAft>
                          <a:spcPts val="0"/>
                        </a:spcAft>
                      </a:pPr>
                      <a:r>
                        <a:rPr lang="id-ID" sz="1800">
                          <a:effectLst/>
                        </a:rPr>
                        <a:t>CACAT</a:t>
                      </a:r>
                      <a:endParaRPr lang="id-ID" sz="1800">
                        <a:effectLst/>
                        <a:latin typeface="Calibri"/>
                        <a:ea typeface="Calibri"/>
                        <a:cs typeface="Times New Roman"/>
                      </a:endParaRPr>
                    </a:p>
                  </a:txBody>
                  <a:tcPr marL="68580" marR="68580" marT="0" marB="0"/>
                </a:tc>
                <a:tc>
                  <a:txBody>
                    <a:bodyPr/>
                    <a:lstStyle/>
                    <a:p>
                      <a:pPr algn="ctr">
                        <a:lnSpc>
                          <a:spcPct val="115000"/>
                        </a:lnSpc>
                        <a:spcAft>
                          <a:spcPts val="0"/>
                        </a:spcAft>
                      </a:pPr>
                      <a:r>
                        <a:rPr lang="id-ID" sz="1800" dirty="0">
                          <a:effectLst/>
                        </a:rPr>
                        <a:t>Tidak Berhasil</a:t>
                      </a:r>
                      <a:endParaRPr lang="id-ID" sz="1800" dirty="0">
                        <a:effectLst/>
                        <a:latin typeface="Calibri"/>
                        <a:ea typeface="Calibri"/>
                        <a:cs typeface="Times New Roman"/>
                      </a:endParaRPr>
                    </a:p>
                  </a:txBody>
                  <a:tcPr marL="68580" marR="68580" marT="0" marB="0"/>
                </a:tc>
              </a:tr>
              <a:tr h="885372">
                <a:tc>
                  <a:txBody>
                    <a:bodyPr/>
                    <a:lstStyle/>
                    <a:p>
                      <a:pPr algn="ctr">
                        <a:lnSpc>
                          <a:spcPct val="115000"/>
                        </a:lnSpc>
                        <a:spcAft>
                          <a:spcPts val="0"/>
                        </a:spcAft>
                      </a:pPr>
                      <a:r>
                        <a:rPr lang="id-ID" sz="1800">
                          <a:effectLst/>
                        </a:rPr>
                        <a:t>TIDAK CACAT</a:t>
                      </a:r>
                      <a:endParaRPr lang="id-ID" sz="1800">
                        <a:effectLst/>
                        <a:latin typeface="Calibri"/>
                        <a:ea typeface="Calibri"/>
                        <a:cs typeface="Times New Roman"/>
                      </a:endParaRPr>
                    </a:p>
                  </a:txBody>
                  <a:tcPr marL="68580" marR="68580" marT="0" marB="0"/>
                </a:tc>
                <a:tc>
                  <a:txBody>
                    <a:bodyPr/>
                    <a:lstStyle/>
                    <a:p>
                      <a:pPr algn="ctr">
                        <a:lnSpc>
                          <a:spcPct val="115000"/>
                        </a:lnSpc>
                        <a:spcAft>
                          <a:spcPts val="0"/>
                        </a:spcAft>
                      </a:pPr>
                      <a:r>
                        <a:rPr lang="id-ID" sz="1800" dirty="0">
                          <a:effectLst/>
                        </a:rPr>
                        <a:t>Berhasil</a:t>
                      </a:r>
                      <a:endParaRPr lang="id-ID" sz="1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02863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p:cNvSpPr txBox="1"/>
          <p:nvPr/>
        </p:nvSpPr>
        <p:spPr>
          <a:xfrm>
            <a:off x="2960915" y="204765"/>
            <a:ext cx="6968639" cy="369332"/>
          </a:xfrm>
          <a:prstGeom prst="rect">
            <a:avLst/>
          </a:prstGeom>
          <a:noFill/>
        </p:spPr>
        <p:txBody>
          <a:bodyPr wrap="none" rtlCol="0">
            <a:spAutoFit/>
          </a:bodyPr>
          <a:lstStyle/>
          <a:p>
            <a:pPr lvl="0"/>
            <a:r>
              <a:rPr lang="id-ID" b="1" dirty="0"/>
              <a:t>Pengujian Validasi Penerimaan Barang Mengunakan QR </a:t>
            </a:r>
            <a:r>
              <a:rPr lang="id-ID" b="1" dirty="0" smtClean="0"/>
              <a:t>Code</a:t>
            </a:r>
            <a:endParaRPr lang="id-ID" dirty="0"/>
          </a:p>
        </p:txBody>
      </p:sp>
      <p:sp>
        <p:nvSpPr>
          <p:cNvPr id="4" name="Rectangle 3"/>
          <p:cNvSpPr/>
          <p:nvPr/>
        </p:nvSpPr>
        <p:spPr>
          <a:xfrm>
            <a:off x="551543" y="1488106"/>
            <a:ext cx="3095719" cy="646331"/>
          </a:xfrm>
          <a:prstGeom prst="rect">
            <a:avLst/>
          </a:prstGeom>
        </p:spPr>
        <p:txBody>
          <a:bodyPr wrap="none">
            <a:spAutoFit/>
          </a:bodyPr>
          <a:lstStyle/>
          <a:p>
            <a:pPr lvl="0"/>
            <a:r>
              <a:rPr lang="id-ID" b="1" dirty="0"/>
              <a:t>Pengujian </a:t>
            </a:r>
            <a:r>
              <a:rPr lang="id-ID" b="1" dirty="0" smtClean="0"/>
              <a:t>Validasi</a:t>
            </a:r>
          </a:p>
          <a:p>
            <a:pPr lvl="0"/>
            <a:r>
              <a:rPr lang="id-ID" b="1" dirty="0" smtClean="0"/>
              <a:t> </a:t>
            </a:r>
            <a:r>
              <a:rPr lang="id-ID" b="1" dirty="0"/>
              <a:t>Penerimaan Barang Salah</a:t>
            </a:r>
            <a:endParaRPr lang="id-ID" dirty="0"/>
          </a:p>
        </p:txBody>
      </p:sp>
      <p:pic>
        <p:nvPicPr>
          <p:cNvPr id="5" name="Picture 4" descr="D:\ANDRI LAPOR\asset produk\validasi penerimaan barang2.jpe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79" y="1488106"/>
            <a:ext cx="3212664" cy="51884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6056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2631" y="559191"/>
            <a:ext cx="3070071" cy="646331"/>
          </a:xfrm>
          <a:prstGeom prst="rect">
            <a:avLst/>
          </a:prstGeom>
        </p:spPr>
        <p:txBody>
          <a:bodyPr wrap="none">
            <a:spAutoFit/>
          </a:bodyPr>
          <a:lstStyle/>
          <a:p>
            <a:pPr lvl="0"/>
            <a:r>
              <a:rPr lang="id-ID" b="1" dirty="0"/>
              <a:t>Pengujian Validasi </a:t>
            </a:r>
            <a:endParaRPr lang="id-ID" b="1" dirty="0" smtClean="0"/>
          </a:p>
          <a:p>
            <a:pPr lvl="0"/>
            <a:r>
              <a:rPr lang="id-ID" b="1" dirty="0" smtClean="0"/>
              <a:t>Penerimaan </a:t>
            </a:r>
            <a:r>
              <a:rPr lang="id-ID" b="1" dirty="0"/>
              <a:t>Barang Benar</a:t>
            </a:r>
            <a:endParaRPr lang="id-ID" dirty="0"/>
          </a:p>
        </p:txBody>
      </p:sp>
      <p:pic>
        <p:nvPicPr>
          <p:cNvPr id="4" name="Picture 3" descr="D:\ANDRI LAPOR\asset produk\validasi penerimaan barang.jpe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0422" y="559190"/>
            <a:ext cx="3587977" cy="60448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5357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337144" y="254391"/>
            <a:ext cx="3912225" cy="369332"/>
          </a:xfrm>
          <a:prstGeom prst="rect">
            <a:avLst/>
          </a:prstGeom>
        </p:spPr>
        <p:txBody>
          <a:bodyPr wrap="none">
            <a:spAutoFit/>
          </a:bodyPr>
          <a:lstStyle/>
          <a:p>
            <a:pPr lvl="0"/>
            <a:r>
              <a:rPr lang="id-ID" b="1" dirty="0"/>
              <a:t>Tabel Pengujian Validasi </a:t>
            </a:r>
            <a:r>
              <a:rPr lang="id-ID" b="1" i="1" dirty="0"/>
              <a:t>QR Code</a:t>
            </a:r>
            <a:endParaRPr lang="id-ID" dirty="0"/>
          </a:p>
        </p:txBody>
      </p:sp>
      <p:pic>
        <p:nvPicPr>
          <p:cNvPr id="5131"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7656" y="827088"/>
            <a:ext cx="5184775" cy="603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509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31"/>
                                        </p:tgtEl>
                                        <p:attrNameLst>
                                          <p:attrName>style.visibility</p:attrName>
                                        </p:attrNameLst>
                                      </p:cBhvr>
                                      <p:to>
                                        <p:strVal val="visible"/>
                                      </p:to>
                                    </p:set>
                                    <p:animEffect transition="in" filter="fade">
                                      <p:cBhvr>
                                        <p:cTn id="7" dur="1000"/>
                                        <p:tgtEl>
                                          <p:spTgt spid="5131"/>
                                        </p:tgtEl>
                                      </p:cBhvr>
                                    </p:animEffect>
                                    <p:anim calcmode="lin" valueType="num">
                                      <p:cBhvr>
                                        <p:cTn id="8" dur="1000" fill="hold"/>
                                        <p:tgtEl>
                                          <p:spTgt spid="5131"/>
                                        </p:tgtEl>
                                        <p:attrNameLst>
                                          <p:attrName>ppt_x</p:attrName>
                                        </p:attrNameLst>
                                      </p:cBhvr>
                                      <p:tavLst>
                                        <p:tav tm="0">
                                          <p:val>
                                            <p:strVal val="#ppt_x"/>
                                          </p:val>
                                        </p:tav>
                                        <p:tav tm="100000">
                                          <p:val>
                                            <p:strVal val="#ppt_x"/>
                                          </p:val>
                                        </p:tav>
                                      </p:tavLst>
                                    </p:anim>
                                    <p:anim calcmode="lin" valueType="num">
                                      <p:cBhvr>
                                        <p:cTn id="9" dur="1000" fill="hold"/>
                                        <p:tgtEl>
                                          <p:spTgt spid="51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5"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3612" y="972231"/>
            <a:ext cx="5184775" cy="561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37836" y="595086"/>
            <a:ext cx="3065776" cy="646331"/>
          </a:xfrm>
          <a:prstGeom prst="rect">
            <a:avLst/>
          </a:prstGeom>
          <a:noFill/>
        </p:spPr>
        <p:txBody>
          <a:bodyPr wrap="none" rtlCol="0">
            <a:spAutoFit/>
          </a:bodyPr>
          <a:lstStyle/>
          <a:p>
            <a:r>
              <a:rPr lang="id-ID" dirty="0" smtClean="0"/>
              <a:t>Lanjutan Pengujian</a:t>
            </a:r>
          </a:p>
          <a:p>
            <a:r>
              <a:rPr lang="id-ID" dirty="0" smtClean="0"/>
              <a:t>Validasi Penerimaan barang</a:t>
            </a:r>
            <a:endParaRPr lang="id-ID" dirty="0"/>
          </a:p>
        </p:txBody>
      </p:sp>
    </p:spTree>
    <p:extLst>
      <p:ext uri="{BB962C8B-B14F-4D97-AF65-F5344CB8AC3E}">
        <p14:creationId xmlns:p14="http://schemas.microsoft.com/office/powerpoint/2010/main" val="390230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155"/>
                                        </p:tgtEl>
                                        <p:attrNameLst>
                                          <p:attrName>style.visibility</p:attrName>
                                        </p:attrNameLst>
                                      </p:cBhvr>
                                      <p:to>
                                        <p:strVal val="visible"/>
                                      </p:to>
                                    </p:set>
                                    <p:animEffect transition="in" filter="wipe(down)">
                                      <p:cBhvr>
                                        <p:cTn id="7" dur="500"/>
                                        <p:tgtEl>
                                          <p:spTgt spid="6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49600" y="304355"/>
            <a:ext cx="5123543" cy="646331"/>
          </a:xfrm>
          <a:prstGeom prst="rect">
            <a:avLst/>
          </a:prstGeom>
        </p:spPr>
        <p:txBody>
          <a:bodyPr wrap="square">
            <a:spAutoFit/>
          </a:bodyPr>
          <a:lstStyle/>
          <a:p>
            <a:r>
              <a:rPr lang="id-ID" b="1" dirty="0"/>
              <a:t>Hasil Pengujian Kecepatan Proses Jaringan  pada aplikasi android</a:t>
            </a:r>
            <a:endParaRPr lang="id-ID" dirty="0"/>
          </a:p>
        </p:txBody>
      </p:sp>
      <p:graphicFrame>
        <p:nvGraphicFramePr>
          <p:cNvPr id="4" name="Table 3"/>
          <p:cNvGraphicFramePr>
            <a:graphicFrameLocks noGrp="1"/>
          </p:cNvGraphicFramePr>
          <p:nvPr>
            <p:extLst>
              <p:ext uri="{D42A27DB-BD31-4B8C-83A1-F6EECF244321}">
                <p14:modId xmlns:p14="http://schemas.microsoft.com/office/powerpoint/2010/main" val="539974697"/>
              </p:ext>
            </p:extLst>
          </p:nvPr>
        </p:nvGraphicFramePr>
        <p:xfrm>
          <a:off x="1175656" y="950687"/>
          <a:ext cx="9332686" cy="5449764"/>
        </p:xfrm>
        <a:graphic>
          <a:graphicData uri="http://schemas.openxmlformats.org/drawingml/2006/table">
            <a:tbl>
              <a:tblPr firstRow="1" firstCol="1" bandRow="1">
                <a:tableStyleId>{5940675A-B579-460E-94D1-54222C63F5DA}</a:tableStyleId>
              </a:tblPr>
              <a:tblGrid>
                <a:gridCol w="1413561"/>
                <a:gridCol w="3226606"/>
                <a:gridCol w="1297470"/>
                <a:gridCol w="1297470"/>
                <a:gridCol w="968551"/>
                <a:gridCol w="1129028"/>
              </a:tblGrid>
              <a:tr h="218785">
                <a:tc rowSpan="2">
                  <a:txBody>
                    <a:bodyPr/>
                    <a:lstStyle/>
                    <a:p>
                      <a:pPr algn="ctr">
                        <a:lnSpc>
                          <a:spcPct val="150000"/>
                        </a:lnSpc>
                        <a:spcAft>
                          <a:spcPts val="0"/>
                        </a:spcAft>
                      </a:pPr>
                      <a:r>
                        <a:rPr lang="id-ID" sz="1400" dirty="0">
                          <a:effectLst/>
                        </a:rPr>
                        <a:t>pengujian</a:t>
                      </a:r>
                      <a:endParaRPr lang="id-ID" sz="1400" dirty="0">
                        <a:effectLst/>
                        <a:latin typeface="Calibri"/>
                        <a:ea typeface="Calibri"/>
                        <a:cs typeface="Times New Roman"/>
                      </a:endParaRPr>
                    </a:p>
                  </a:txBody>
                  <a:tcPr marL="68580" marR="68580" marT="0" marB="0" anchor="ctr">
                    <a:solidFill>
                      <a:srgbClr val="45F238"/>
                    </a:solidFill>
                  </a:tcPr>
                </a:tc>
                <a:tc rowSpan="2">
                  <a:txBody>
                    <a:bodyPr/>
                    <a:lstStyle/>
                    <a:p>
                      <a:pPr algn="ctr">
                        <a:lnSpc>
                          <a:spcPct val="150000"/>
                        </a:lnSpc>
                        <a:spcAft>
                          <a:spcPts val="0"/>
                        </a:spcAft>
                      </a:pPr>
                      <a:r>
                        <a:rPr lang="id-ID" sz="1400" dirty="0">
                          <a:effectLst/>
                        </a:rPr>
                        <a:t>Uji </a:t>
                      </a:r>
                      <a:endParaRPr lang="id-ID" sz="1400" dirty="0">
                        <a:effectLst/>
                        <a:latin typeface="Calibri"/>
                        <a:ea typeface="Calibri"/>
                        <a:cs typeface="Times New Roman"/>
                      </a:endParaRPr>
                    </a:p>
                  </a:txBody>
                  <a:tcPr marL="68580" marR="68580" marT="0" marB="0" anchor="ctr">
                    <a:solidFill>
                      <a:srgbClr val="45F238"/>
                    </a:solidFill>
                  </a:tcPr>
                </a:tc>
                <a:tc gridSpan="3">
                  <a:txBody>
                    <a:bodyPr/>
                    <a:lstStyle/>
                    <a:p>
                      <a:pPr algn="ctr">
                        <a:lnSpc>
                          <a:spcPct val="150000"/>
                        </a:lnSpc>
                        <a:spcAft>
                          <a:spcPts val="0"/>
                        </a:spcAft>
                      </a:pPr>
                      <a:r>
                        <a:rPr lang="id-ID" sz="1400" dirty="0">
                          <a:effectLst/>
                        </a:rPr>
                        <a:t>kecepatan internet</a:t>
                      </a:r>
                      <a:endParaRPr lang="id-ID" sz="1400" dirty="0">
                        <a:effectLst/>
                        <a:latin typeface="Calibri"/>
                        <a:ea typeface="Calibri"/>
                        <a:cs typeface="Times New Roman"/>
                      </a:endParaRPr>
                    </a:p>
                  </a:txBody>
                  <a:tcPr marL="68580" marR="68580" marT="0" marB="0" anchor="ctr">
                    <a:solidFill>
                      <a:srgbClr val="45F238"/>
                    </a:solidFill>
                  </a:tcPr>
                </a:tc>
                <a:tc hMerge="1">
                  <a:txBody>
                    <a:bodyPr/>
                    <a:lstStyle/>
                    <a:p>
                      <a:endParaRPr lang="id-ID"/>
                    </a:p>
                  </a:txBody>
                  <a:tcPr/>
                </a:tc>
                <a:tc hMerge="1">
                  <a:txBody>
                    <a:bodyPr/>
                    <a:lstStyle/>
                    <a:p>
                      <a:endParaRPr lang="id-ID"/>
                    </a:p>
                  </a:txBody>
                  <a:tcPr/>
                </a:tc>
                <a:tc rowSpan="2">
                  <a:txBody>
                    <a:bodyPr/>
                    <a:lstStyle/>
                    <a:p>
                      <a:pPr algn="ctr">
                        <a:lnSpc>
                          <a:spcPct val="150000"/>
                        </a:lnSpc>
                        <a:spcAft>
                          <a:spcPts val="0"/>
                        </a:spcAft>
                      </a:pPr>
                      <a:r>
                        <a:rPr lang="id-ID" sz="1400" dirty="0">
                          <a:effectLst/>
                        </a:rPr>
                        <a:t>Delay</a:t>
                      </a:r>
                    </a:p>
                    <a:p>
                      <a:pPr algn="ctr">
                        <a:lnSpc>
                          <a:spcPct val="150000"/>
                        </a:lnSpc>
                        <a:spcAft>
                          <a:spcPts val="0"/>
                        </a:spcAft>
                      </a:pPr>
                      <a:r>
                        <a:rPr lang="id-ID" sz="1400" dirty="0">
                          <a:effectLst/>
                        </a:rPr>
                        <a:t>(second)</a:t>
                      </a:r>
                      <a:endParaRPr lang="id-ID" sz="1400" dirty="0">
                        <a:effectLst/>
                        <a:latin typeface="Calibri"/>
                        <a:ea typeface="Calibri"/>
                        <a:cs typeface="Times New Roman"/>
                      </a:endParaRPr>
                    </a:p>
                  </a:txBody>
                  <a:tcPr marL="68580" marR="68580" marT="0" marB="0" anchor="ctr">
                    <a:solidFill>
                      <a:srgbClr val="45F238"/>
                    </a:solidFill>
                  </a:tcPr>
                </a:tc>
              </a:tr>
              <a:tr h="490314">
                <a:tc vMerge="1">
                  <a:txBody>
                    <a:bodyPr/>
                    <a:lstStyle/>
                    <a:p>
                      <a:endParaRPr lang="id-ID"/>
                    </a:p>
                  </a:txBody>
                  <a:tcPr/>
                </a:tc>
                <a:tc vMerge="1">
                  <a:txBody>
                    <a:bodyPr/>
                    <a:lstStyle/>
                    <a:p>
                      <a:endParaRPr lang="id-ID"/>
                    </a:p>
                  </a:txBody>
                  <a:tcPr/>
                </a:tc>
                <a:tc>
                  <a:txBody>
                    <a:bodyPr/>
                    <a:lstStyle/>
                    <a:p>
                      <a:pPr algn="ctr">
                        <a:lnSpc>
                          <a:spcPct val="150000"/>
                        </a:lnSpc>
                        <a:spcAft>
                          <a:spcPts val="0"/>
                        </a:spcAft>
                      </a:pPr>
                      <a:r>
                        <a:rPr lang="id-ID" sz="1400" dirty="0">
                          <a:effectLst/>
                        </a:rPr>
                        <a:t>unduh</a:t>
                      </a:r>
                      <a:endParaRPr lang="id-ID" sz="1400" dirty="0">
                        <a:effectLst/>
                        <a:latin typeface="Calibri"/>
                        <a:ea typeface="Calibri"/>
                        <a:cs typeface="Times New Roman"/>
                      </a:endParaRPr>
                    </a:p>
                  </a:txBody>
                  <a:tcPr marL="68580" marR="68580" marT="0" marB="0" anchor="ctr">
                    <a:solidFill>
                      <a:srgbClr val="45F238"/>
                    </a:solidFill>
                  </a:tcPr>
                </a:tc>
                <a:tc>
                  <a:txBody>
                    <a:bodyPr/>
                    <a:lstStyle/>
                    <a:p>
                      <a:pPr algn="ctr">
                        <a:lnSpc>
                          <a:spcPct val="150000"/>
                        </a:lnSpc>
                        <a:spcAft>
                          <a:spcPts val="0"/>
                        </a:spcAft>
                      </a:pPr>
                      <a:r>
                        <a:rPr lang="id-ID" sz="1400">
                          <a:effectLst/>
                        </a:rPr>
                        <a:t>unggah</a:t>
                      </a:r>
                      <a:endParaRPr lang="id-ID" sz="1400">
                        <a:effectLst/>
                        <a:latin typeface="Calibri"/>
                        <a:ea typeface="Calibri"/>
                        <a:cs typeface="Times New Roman"/>
                      </a:endParaRPr>
                    </a:p>
                  </a:txBody>
                  <a:tcPr marL="68580" marR="68580" marT="0" marB="0" anchor="ctr">
                    <a:solidFill>
                      <a:srgbClr val="45F238"/>
                    </a:solidFill>
                  </a:tcPr>
                </a:tc>
                <a:tc>
                  <a:txBody>
                    <a:bodyPr/>
                    <a:lstStyle/>
                    <a:p>
                      <a:pPr algn="ctr">
                        <a:lnSpc>
                          <a:spcPct val="150000"/>
                        </a:lnSpc>
                        <a:spcAft>
                          <a:spcPts val="0"/>
                        </a:spcAft>
                      </a:pPr>
                      <a:r>
                        <a:rPr lang="id-ID" sz="1400" dirty="0">
                          <a:effectLst/>
                        </a:rPr>
                        <a:t>ping</a:t>
                      </a:r>
                      <a:endParaRPr lang="id-ID" sz="1400" dirty="0">
                        <a:effectLst/>
                        <a:latin typeface="Calibri"/>
                        <a:ea typeface="Calibri"/>
                        <a:cs typeface="Times New Roman"/>
                      </a:endParaRPr>
                    </a:p>
                  </a:txBody>
                  <a:tcPr marL="68580" marR="68580" marT="0" marB="0" anchor="ctr">
                    <a:solidFill>
                      <a:srgbClr val="45F238"/>
                    </a:solidFill>
                  </a:tcPr>
                </a:tc>
                <a:tc vMerge="1">
                  <a:txBody>
                    <a:bodyPr/>
                    <a:lstStyle/>
                    <a:p>
                      <a:endParaRPr lang="id-ID"/>
                    </a:p>
                  </a:txBody>
                  <a:tcPr/>
                </a:tc>
              </a:tr>
              <a:tr h="463941">
                <a:tc>
                  <a:txBody>
                    <a:bodyPr/>
                    <a:lstStyle/>
                    <a:p>
                      <a:pPr algn="ctr">
                        <a:lnSpc>
                          <a:spcPct val="150000"/>
                        </a:lnSpc>
                        <a:spcAft>
                          <a:spcPts val="0"/>
                        </a:spcAft>
                      </a:pPr>
                      <a:r>
                        <a:rPr lang="id-ID" sz="1400" dirty="0">
                          <a:effectLst/>
                        </a:rPr>
                        <a:t>1</a:t>
                      </a:r>
                      <a:endParaRPr lang="id-ID" sz="1400" dirty="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400" dirty="0">
                          <a:effectLst/>
                        </a:rPr>
                        <a:t>Halaman Home data produk</a:t>
                      </a:r>
                      <a:endParaRPr lang="id-ID" sz="1400" dirty="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33,1mbps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21,3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16 ms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3 s</a:t>
                      </a:r>
                      <a:endParaRPr lang="id-ID" sz="1400">
                        <a:effectLst/>
                        <a:latin typeface="Calibri"/>
                        <a:ea typeface="Calibri"/>
                        <a:cs typeface="Times New Roman"/>
                      </a:endParaRPr>
                    </a:p>
                  </a:txBody>
                  <a:tcPr marL="68580" marR="68580" marT="0" marB="0" anchor="b"/>
                </a:tc>
              </a:tr>
              <a:tr h="463941">
                <a:tc>
                  <a:txBody>
                    <a:bodyPr/>
                    <a:lstStyle/>
                    <a:p>
                      <a:pPr algn="ctr">
                        <a:lnSpc>
                          <a:spcPct val="150000"/>
                        </a:lnSpc>
                        <a:spcAft>
                          <a:spcPts val="0"/>
                        </a:spcAft>
                      </a:pPr>
                      <a:r>
                        <a:rPr lang="id-ID" sz="1400" dirty="0">
                          <a:effectLst/>
                        </a:rPr>
                        <a:t>2</a:t>
                      </a:r>
                      <a:endParaRPr lang="id-ID" sz="1400" dirty="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400">
                          <a:effectLst/>
                        </a:rPr>
                        <a:t>Halaman Home data produk</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58,1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27,5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33 ms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 s</a:t>
                      </a:r>
                      <a:endParaRPr lang="id-ID" sz="1400">
                        <a:effectLst/>
                        <a:latin typeface="Calibri"/>
                        <a:ea typeface="Calibri"/>
                        <a:cs typeface="Times New Roman"/>
                      </a:endParaRPr>
                    </a:p>
                  </a:txBody>
                  <a:tcPr marL="68580" marR="68580" marT="0" marB="0"/>
                </a:tc>
              </a:tr>
              <a:tr h="463941">
                <a:tc>
                  <a:txBody>
                    <a:bodyPr/>
                    <a:lstStyle/>
                    <a:p>
                      <a:pPr algn="ctr">
                        <a:lnSpc>
                          <a:spcPct val="150000"/>
                        </a:lnSpc>
                        <a:spcAft>
                          <a:spcPts val="0"/>
                        </a:spcAft>
                      </a:pPr>
                      <a:r>
                        <a:rPr lang="id-ID" sz="1400">
                          <a:effectLst/>
                        </a:rPr>
                        <a:t>3</a:t>
                      </a:r>
                      <a:endParaRPr lang="id-ID" sz="14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400">
                          <a:effectLst/>
                        </a:rPr>
                        <a:t>Halaman Home data produk</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63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 32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 34 ms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4 s</a:t>
                      </a:r>
                      <a:endParaRPr lang="id-ID" sz="1400">
                        <a:effectLst/>
                        <a:latin typeface="Calibri"/>
                        <a:ea typeface="Calibri"/>
                        <a:cs typeface="Times New Roman"/>
                      </a:endParaRPr>
                    </a:p>
                  </a:txBody>
                  <a:tcPr marL="68580" marR="68580" marT="0" marB="0"/>
                </a:tc>
              </a:tr>
              <a:tr h="463941">
                <a:tc>
                  <a:txBody>
                    <a:bodyPr/>
                    <a:lstStyle/>
                    <a:p>
                      <a:pPr algn="ctr">
                        <a:lnSpc>
                          <a:spcPct val="150000"/>
                        </a:lnSpc>
                        <a:spcAft>
                          <a:spcPts val="0"/>
                        </a:spcAft>
                      </a:pPr>
                      <a:r>
                        <a:rPr lang="id-ID" sz="1400">
                          <a:effectLst/>
                        </a:rPr>
                        <a:t>4</a:t>
                      </a:r>
                      <a:endParaRPr lang="id-ID" sz="1400">
                        <a:effectLst/>
                        <a:latin typeface="Calibri"/>
                        <a:ea typeface="Calibri"/>
                        <a:cs typeface="Times New Roman"/>
                      </a:endParaRPr>
                    </a:p>
                  </a:txBody>
                  <a:tcPr marL="68580" marR="68580" marT="0" marB="0"/>
                </a:tc>
                <a:tc>
                  <a:txBody>
                    <a:bodyPr/>
                    <a:lstStyle/>
                    <a:p>
                      <a:pPr>
                        <a:lnSpc>
                          <a:spcPct val="150000"/>
                        </a:lnSpc>
                        <a:spcAft>
                          <a:spcPts val="0"/>
                        </a:spcAft>
                      </a:pPr>
                      <a:r>
                        <a:rPr lang="id-ID" sz="1400">
                          <a:effectLst/>
                        </a:rPr>
                        <a:t>Halaman Home data produk</a:t>
                      </a:r>
                      <a:endParaRPr lang="id-ID" sz="1400">
                        <a:effectLst/>
                        <a:latin typeface="Calibri"/>
                        <a:ea typeface="Calibri"/>
                        <a:cs typeface="Times New Roman"/>
                      </a:endParaRPr>
                    </a:p>
                  </a:txBody>
                  <a:tcPr marL="68580" marR="68580" marT="0" marB="0"/>
                </a:tc>
                <a:tc>
                  <a:txBody>
                    <a:bodyPr/>
                    <a:lstStyle/>
                    <a:p>
                      <a:pPr algn="ctr">
                        <a:lnSpc>
                          <a:spcPct val="150000"/>
                        </a:lnSpc>
                        <a:spcAft>
                          <a:spcPts val="0"/>
                        </a:spcAft>
                      </a:pPr>
                      <a:r>
                        <a:rPr lang="id-ID" sz="1400">
                          <a:effectLst/>
                        </a:rPr>
                        <a:t>55,7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29,4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 40 ms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 s</a:t>
                      </a:r>
                      <a:endParaRPr lang="id-ID" sz="1400">
                        <a:effectLst/>
                        <a:latin typeface="Calibri"/>
                        <a:ea typeface="Calibri"/>
                        <a:cs typeface="Times New Roman"/>
                      </a:endParaRPr>
                    </a:p>
                  </a:txBody>
                  <a:tcPr marL="68580" marR="68580" marT="0" marB="0"/>
                </a:tc>
              </a:tr>
              <a:tr h="463941">
                <a:tc>
                  <a:txBody>
                    <a:bodyPr/>
                    <a:lstStyle/>
                    <a:p>
                      <a:pPr algn="ctr">
                        <a:lnSpc>
                          <a:spcPct val="150000"/>
                        </a:lnSpc>
                        <a:spcAft>
                          <a:spcPts val="0"/>
                        </a:spcAft>
                      </a:pPr>
                      <a:r>
                        <a:rPr lang="id-ID" sz="1400">
                          <a:effectLst/>
                        </a:rPr>
                        <a:t>5</a:t>
                      </a:r>
                      <a:endParaRPr lang="id-ID" sz="14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400">
                          <a:effectLst/>
                        </a:rPr>
                        <a:t>Halaman Home data produk</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55,1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21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 37 ms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 s</a:t>
                      </a:r>
                      <a:endParaRPr lang="id-ID" sz="1400">
                        <a:effectLst/>
                        <a:latin typeface="Calibri"/>
                        <a:ea typeface="Calibri"/>
                        <a:cs typeface="Times New Roman"/>
                      </a:endParaRPr>
                    </a:p>
                  </a:txBody>
                  <a:tcPr marL="68580" marR="68580" marT="0" marB="0"/>
                </a:tc>
              </a:tr>
              <a:tr h="463941">
                <a:tc>
                  <a:txBody>
                    <a:bodyPr/>
                    <a:lstStyle/>
                    <a:p>
                      <a:pPr algn="ctr">
                        <a:lnSpc>
                          <a:spcPct val="150000"/>
                        </a:lnSpc>
                        <a:spcAft>
                          <a:spcPts val="0"/>
                        </a:spcAft>
                      </a:pPr>
                      <a:r>
                        <a:rPr lang="id-ID" sz="1400">
                          <a:effectLst/>
                        </a:rPr>
                        <a:t>6</a:t>
                      </a:r>
                      <a:endParaRPr lang="id-ID" sz="14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400">
                          <a:effectLst/>
                        </a:rPr>
                        <a:t>Data Order</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53,9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25,8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 35 ms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 s</a:t>
                      </a:r>
                      <a:endParaRPr lang="id-ID" sz="1400">
                        <a:effectLst/>
                        <a:latin typeface="Calibri"/>
                        <a:ea typeface="Calibri"/>
                        <a:cs typeface="Times New Roman"/>
                      </a:endParaRPr>
                    </a:p>
                  </a:txBody>
                  <a:tcPr marL="68580" marR="68580" marT="0" marB="0"/>
                </a:tc>
              </a:tr>
              <a:tr h="463941">
                <a:tc>
                  <a:txBody>
                    <a:bodyPr/>
                    <a:lstStyle/>
                    <a:p>
                      <a:pPr algn="ctr">
                        <a:lnSpc>
                          <a:spcPct val="150000"/>
                        </a:lnSpc>
                        <a:spcAft>
                          <a:spcPts val="0"/>
                        </a:spcAft>
                      </a:pPr>
                      <a:r>
                        <a:rPr lang="id-ID" sz="1400">
                          <a:effectLst/>
                        </a:rPr>
                        <a:t>7</a:t>
                      </a:r>
                      <a:endParaRPr lang="id-ID" sz="14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400">
                          <a:effectLst/>
                        </a:rPr>
                        <a:t>Data Order</a:t>
                      </a:r>
                      <a:endParaRPr lang="id-ID" sz="1400">
                        <a:effectLst/>
                        <a:latin typeface="Calibri"/>
                        <a:ea typeface="Calibri"/>
                        <a:cs typeface="Times New Roman"/>
                      </a:endParaRPr>
                    </a:p>
                  </a:txBody>
                  <a:tcPr marL="68580" marR="68580" marT="0" marB="0"/>
                </a:tc>
                <a:tc>
                  <a:txBody>
                    <a:bodyPr/>
                    <a:lstStyle/>
                    <a:p>
                      <a:pPr algn="ctr">
                        <a:lnSpc>
                          <a:spcPct val="150000"/>
                        </a:lnSpc>
                        <a:spcAft>
                          <a:spcPts val="0"/>
                        </a:spcAft>
                      </a:pPr>
                      <a:r>
                        <a:rPr lang="id-ID" sz="1400">
                          <a:effectLst/>
                        </a:rPr>
                        <a:t>57,9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32,8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 33 ms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 s</a:t>
                      </a:r>
                      <a:endParaRPr lang="id-ID" sz="1400">
                        <a:effectLst/>
                        <a:latin typeface="Calibri"/>
                        <a:ea typeface="Calibri"/>
                        <a:cs typeface="Times New Roman"/>
                      </a:endParaRPr>
                    </a:p>
                  </a:txBody>
                  <a:tcPr marL="68580" marR="68580" marT="0" marB="0"/>
                </a:tc>
              </a:tr>
              <a:tr h="463941">
                <a:tc>
                  <a:txBody>
                    <a:bodyPr/>
                    <a:lstStyle/>
                    <a:p>
                      <a:pPr algn="ctr">
                        <a:lnSpc>
                          <a:spcPct val="150000"/>
                        </a:lnSpc>
                        <a:spcAft>
                          <a:spcPts val="0"/>
                        </a:spcAft>
                      </a:pPr>
                      <a:r>
                        <a:rPr lang="id-ID" sz="1400">
                          <a:effectLst/>
                        </a:rPr>
                        <a:t>8</a:t>
                      </a:r>
                      <a:endParaRPr lang="id-ID" sz="14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400">
                          <a:effectLst/>
                        </a:rPr>
                        <a:t>Data Order</a:t>
                      </a:r>
                      <a:endParaRPr lang="id-ID" sz="1400">
                        <a:effectLst/>
                        <a:latin typeface="Calibri"/>
                        <a:ea typeface="Calibri"/>
                        <a:cs typeface="Times New Roman"/>
                      </a:endParaRPr>
                    </a:p>
                  </a:txBody>
                  <a:tcPr marL="68580" marR="68580" marT="0" marB="0"/>
                </a:tc>
                <a:tc>
                  <a:txBody>
                    <a:bodyPr/>
                    <a:lstStyle/>
                    <a:p>
                      <a:pPr algn="ctr">
                        <a:lnSpc>
                          <a:spcPct val="150000"/>
                        </a:lnSpc>
                        <a:spcAft>
                          <a:spcPts val="0"/>
                        </a:spcAft>
                      </a:pPr>
                      <a:r>
                        <a:rPr lang="id-ID" sz="1400">
                          <a:effectLst/>
                        </a:rPr>
                        <a:t>63,7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30,4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 38 ms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 s</a:t>
                      </a:r>
                      <a:endParaRPr lang="id-ID" sz="1400">
                        <a:effectLst/>
                        <a:latin typeface="Calibri"/>
                        <a:ea typeface="Calibri"/>
                        <a:cs typeface="Times New Roman"/>
                      </a:endParaRPr>
                    </a:p>
                  </a:txBody>
                  <a:tcPr marL="68580" marR="68580" marT="0" marB="0"/>
                </a:tc>
              </a:tr>
              <a:tr h="463941">
                <a:tc>
                  <a:txBody>
                    <a:bodyPr/>
                    <a:lstStyle/>
                    <a:p>
                      <a:pPr algn="ctr">
                        <a:lnSpc>
                          <a:spcPct val="150000"/>
                        </a:lnSpc>
                        <a:spcAft>
                          <a:spcPts val="0"/>
                        </a:spcAft>
                      </a:pPr>
                      <a:r>
                        <a:rPr lang="id-ID" sz="1400">
                          <a:effectLst/>
                        </a:rPr>
                        <a:t>9</a:t>
                      </a:r>
                      <a:endParaRPr lang="id-ID" sz="14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400">
                          <a:effectLst/>
                        </a:rPr>
                        <a:t>Data Order</a:t>
                      </a:r>
                      <a:endParaRPr lang="id-ID" sz="1400">
                        <a:effectLst/>
                        <a:latin typeface="Calibri"/>
                        <a:ea typeface="Calibri"/>
                        <a:cs typeface="Times New Roman"/>
                      </a:endParaRPr>
                    </a:p>
                  </a:txBody>
                  <a:tcPr marL="68580" marR="68580" marT="0" marB="0"/>
                </a:tc>
                <a:tc>
                  <a:txBody>
                    <a:bodyPr/>
                    <a:lstStyle/>
                    <a:p>
                      <a:pPr algn="ctr">
                        <a:lnSpc>
                          <a:spcPct val="150000"/>
                        </a:lnSpc>
                        <a:spcAft>
                          <a:spcPts val="0"/>
                        </a:spcAft>
                      </a:pPr>
                      <a:r>
                        <a:rPr lang="id-ID" sz="1400">
                          <a:effectLst/>
                        </a:rPr>
                        <a:t>55,8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32,0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 34 ms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 s</a:t>
                      </a:r>
                      <a:endParaRPr lang="id-ID" sz="1400">
                        <a:effectLst/>
                        <a:latin typeface="Calibri"/>
                        <a:ea typeface="Calibri"/>
                        <a:cs typeface="Times New Roman"/>
                      </a:endParaRPr>
                    </a:p>
                  </a:txBody>
                  <a:tcPr marL="68580" marR="68580" marT="0" marB="0"/>
                </a:tc>
              </a:tr>
              <a:tr h="463941">
                <a:tc>
                  <a:txBody>
                    <a:bodyPr/>
                    <a:lstStyle/>
                    <a:p>
                      <a:pPr algn="ctr">
                        <a:lnSpc>
                          <a:spcPct val="150000"/>
                        </a:lnSpc>
                        <a:spcAft>
                          <a:spcPts val="0"/>
                        </a:spcAft>
                      </a:pPr>
                      <a:r>
                        <a:rPr lang="id-ID" sz="1400">
                          <a:effectLst/>
                        </a:rPr>
                        <a:t>10</a:t>
                      </a:r>
                      <a:endParaRPr lang="id-ID" sz="14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400">
                          <a:effectLst/>
                        </a:rPr>
                        <a:t>Data Order</a:t>
                      </a:r>
                      <a:endParaRPr lang="id-ID" sz="1400">
                        <a:effectLst/>
                        <a:latin typeface="Calibri"/>
                        <a:ea typeface="Calibri"/>
                        <a:cs typeface="Times New Roman"/>
                      </a:endParaRPr>
                    </a:p>
                  </a:txBody>
                  <a:tcPr marL="68580" marR="68580" marT="0" marB="0"/>
                </a:tc>
                <a:tc>
                  <a:txBody>
                    <a:bodyPr/>
                    <a:lstStyle/>
                    <a:p>
                      <a:pPr algn="ctr">
                        <a:lnSpc>
                          <a:spcPct val="150000"/>
                        </a:lnSpc>
                        <a:spcAft>
                          <a:spcPts val="0"/>
                        </a:spcAft>
                      </a:pPr>
                      <a:r>
                        <a:rPr lang="id-ID" sz="1400">
                          <a:effectLst/>
                        </a:rPr>
                        <a:t>60,4 mbps</a:t>
                      </a:r>
                      <a:endParaRPr lang="id-ID" sz="1400">
                        <a:effectLst/>
                        <a:latin typeface="Calibri"/>
                        <a:ea typeface="Calibri"/>
                        <a:cs typeface="Times New Roman"/>
                      </a:endParaRPr>
                    </a:p>
                  </a:txBody>
                  <a:tcPr marL="68580" marR="68580" marT="0" marB="0" anchor="ctr"/>
                </a:tc>
                <a:tc>
                  <a:txBody>
                    <a:bodyPr/>
                    <a:lstStyle/>
                    <a:p>
                      <a:pPr indent="27305" algn="ctr">
                        <a:lnSpc>
                          <a:spcPct val="150000"/>
                        </a:lnSpc>
                        <a:spcAft>
                          <a:spcPts val="0"/>
                        </a:spcAft>
                      </a:pPr>
                      <a:r>
                        <a:rPr lang="id-ID" sz="1400">
                          <a:effectLst/>
                        </a:rPr>
                        <a:t>37,6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108 ms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dirty="0">
                          <a:effectLst/>
                        </a:rPr>
                        <a:t>2 s</a:t>
                      </a:r>
                      <a:endParaRPr lang="id-ID" sz="14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69289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008935664"/>
              </p:ext>
            </p:extLst>
          </p:nvPr>
        </p:nvGraphicFramePr>
        <p:xfrm>
          <a:off x="1828800" y="827311"/>
          <a:ext cx="8534400" cy="5515430"/>
        </p:xfrm>
        <a:graphic>
          <a:graphicData uri="http://schemas.openxmlformats.org/drawingml/2006/table">
            <a:tbl>
              <a:tblPr firstRow="1" firstCol="1" bandRow="1">
                <a:tableStyleId>{5940675A-B579-460E-94D1-54222C63F5DA}</a:tableStyleId>
              </a:tblPr>
              <a:tblGrid>
                <a:gridCol w="1292650"/>
                <a:gridCol w="2950614"/>
                <a:gridCol w="1186489"/>
                <a:gridCol w="1186489"/>
                <a:gridCol w="885704"/>
                <a:gridCol w="1032454"/>
              </a:tblGrid>
              <a:tr h="551543">
                <a:tc>
                  <a:txBody>
                    <a:bodyPr/>
                    <a:lstStyle/>
                    <a:p>
                      <a:pPr algn="ctr">
                        <a:lnSpc>
                          <a:spcPct val="150000"/>
                        </a:lnSpc>
                        <a:spcAft>
                          <a:spcPts val="0"/>
                        </a:spcAft>
                      </a:pPr>
                      <a:r>
                        <a:rPr lang="id-ID" sz="1400" dirty="0">
                          <a:effectLst/>
                        </a:rPr>
                        <a:t>11</a:t>
                      </a:r>
                      <a:endParaRPr lang="id-ID" sz="1400" dirty="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400">
                          <a:effectLst/>
                        </a:rPr>
                        <a:t>Menginputkan data order</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51,4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34,6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 36ms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 s</a:t>
                      </a:r>
                      <a:endParaRPr lang="id-ID" sz="1400">
                        <a:effectLst/>
                        <a:latin typeface="Calibri"/>
                        <a:ea typeface="Calibri"/>
                        <a:cs typeface="Times New Roman"/>
                      </a:endParaRPr>
                    </a:p>
                  </a:txBody>
                  <a:tcPr marL="68580" marR="68580" marT="0" marB="0"/>
                </a:tc>
              </a:tr>
              <a:tr h="551543">
                <a:tc>
                  <a:txBody>
                    <a:bodyPr/>
                    <a:lstStyle/>
                    <a:p>
                      <a:pPr algn="ctr">
                        <a:lnSpc>
                          <a:spcPct val="150000"/>
                        </a:lnSpc>
                        <a:spcAft>
                          <a:spcPts val="0"/>
                        </a:spcAft>
                      </a:pPr>
                      <a:r>
                        <a:rPr lang="id-ID" sz="1400">
                          <a:effectLst/>
                        </a:rPr>
                        <a:t>12</a:t>
                      </a:r>
                      <a:endParaRPr lang="id-ID" sz="14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400">
                          <a:effectLst/>
                        </a:rPr>
                        <a:t>Menginputkan data order</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55,1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24,9mbps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 43 ms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 s</a:t>
                      </a:r>
                      <a:endParaRPr lang="id-ID" sz="1400">
                        <a:effectLst/>
                        <a:latin typeface="Calibri"/>
                        <a:ea typeface="Calibri"/>
                        <a:cs typeface="Times New Roman"/>
                      </a:endParaRPr>
                    </a:p>
                  </a:txBody>
                  <a:tcPr marL="68580" marR="68580" marT="0" marB="0"/>
                </a:tc>
              </a:tr>
              <a:tr h="551543">
                <a:tc>
                  <a:txBody>
                    <a:bodyPr/>
                    <a:lstStyle/>
                    <a:p>
                      <a:pPr algn="ctr">
                        <a:lnSpc>
                          <a:spcPct val="150000"/>
                        </a:lnSpc>
                        <a:spcAft>
                          <a:spcPts val="0"/>
                        </a:spcAft>
                      </a:pPr>
                      <a:r>
                        <a:rPr lang="id-ID" sz="1400">
                          <a:effectLst/>
                        </a:rPr>
                        <a:t>13</a:t>
                      </a:r>
                      <a:endParaRPr lang="id-ID" sz="14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400" dirty="0">
                          <a:effectLst/>
                        </a:rPr>
                        <a:t>Menginputkan data order</a:t>
                      </a:r>
                      <a:endParaRPr lang="id-ID" sz="1400" dirty="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50,3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26,9mbps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 34 ms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 s</a:t>
                      </a:r>
                      <a:endParaRPr lang="id-ID" sz="1400">
                        <a:effectLst/>
                        <a:latin typeface="Calibri"/>
                        <a:ea typeface="Calibri"/>
                        <a:cs typeface="Times New Roman"/>
                      </a:endParaRPr>
                    </a:p>
                  </a:txBody>
                  <a:tcPr marL="68580" marR="68580" marT="0" marB="0"/>
                </a:tc>
              </a:tr>
              <a:tr h="551543">
                <a:tc>
                  <a:txBody>
                    <a:bodyPr/>
                    <a:lstStyle/>
                    <a:p>
                      <a:pPr algn="ctr">
                        <a:lnSpc>
                          <a:spcPct val="150000"/>
                        </a:lnSpc>
                        <a:spcAft>
                          <a:spcPts val="0"/>
                        </a:spcAft>
                      </a:pPr>
                      <a:r>
                        <a:rPr lang="id-ID" sz="1400">
                          <a:effectLst/>
                        </a:rPr>
                        <a:t>14</a:t>
                      </a:r>
                      <a:endParaRPr lang="id-ID" sz="14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400">
                          <a:effectLst/>
                        </a:rPr>
                        <a:t>Menginputkan data order</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51,9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19,6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 60 ms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 s</a:t>
                      </a:r>
                      <a:endParaRPr lang="id-ID" sz="1400">
                        <a:effectLst/>
                        <a:latin typeface="Calibri"/>
                        <a:ea typeface="Calibri"/>
                        <a:cs typeface="Times New Roman"/>
                      </a:endParaRPr>
                    </a:p>
                  </a:txBody>
                  <a:tcPr marL="68580" marR="68580" marT="0" marB="0"/>
                </a:tc>
              </a:tr>
              <a:tr h="551543">
                <a:tc>
                  <a:txBody>
                    <a:bodyPr/>
                    <a:lstStyle/>
                    <a:p>
                      <a:pPr algn="ctr">
                        <a:lnSpc>
                          <a:spcPct val="150000"/>
                        </a:lnSpc>
                        <a:spcAft>
                          <a:spcPts val="0"/>
                        </a:spcAft>
                      </a:pPr>
                      <a:r>
                        <a:rPr lang="id-ID" sz="1400">
                          <a:effectLst/>
                        </a:rPr>
                        <a:t>15</a:t>
                      </a:r>
                      <a:endParaRPr lang="id-ID" sz="14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400" dirty="0">
                          <a:effectLst/>
                        </a:rPr>
                        <a:t>Menginputkan data order</a:t>
                      </a:r>
                      <a:endParaRPr lang="id-ID" sz="1400" dirty="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54,0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24,3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 86 ms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 s</a:t>
                      </a:r>
                      <a:endParaRPr lang="id-ID" sz="1400">
                        <a:effectLst/>
                        <a:latin typeface="Calibri"/>
                        <a:ea typeface="Calibri"/>
                        <a:cs typeface="Times New Roman"/>
                      </a:endParaRPr>
                    </a:p>
                  </a:txBody>
                  <a:tcPr marL="68580" marR="68580" marT="0" marB="0"/>
                </a:tc>
              </a:tr>
              <a:tr h="551543">
                <a:tc>
                  <a:txBody>
                    <a:bodyPr/>
                    <a:lstStyle/>
                    <a:p>
                      <a:pPr algn="ctr">
                        <a:lnSpc>
                          <a:spcPct val="150000"/>
                        </a:lnSpc>
                        <a:spcAft>
                          <a:spcPts val="0"/>
                        </a:spcAft>
                      </a:pPr>
                      <a:r>
                        <a:rPr lang="id-ID" sz="1400">
                          <a:effectLst/>
                        </a:rPr>
                        <a:t>16</a:t>
                      </a:r>
                      <a:endParaRPr lang="id-ID" sz="14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400">
                          <a:effectLst/>
                        </a:rPr>
                        <a:t>Menginputkan data keranjang</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55,0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31,5mbps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 35 ms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 s</a:t>
                      </a:r>
                      <a:endParaRPr lang="id-ID" sz="1400">
                        <a:effectLst/>
                        <a:latin typeface="Calibri"/>
                        <a:ea typeface="Calibri"/>
                        <a:cs typeface="Times New Roman"/>
                      </a:endParaRPr>
                    </a:p>
                  </a:txBody>
                  <a:tcPr marL="68580" marR="68580" marT="0" marB="0"/>
                </a:tc>
              </a:tr>
              <a:tr h="551543">
                <a:tc>
                  <a:txBody>
                    <a:bodyPr/>
                    <a:lstStyle/>
                    <a:p>
                      <a:pPr algn="ctr">
                        <a:lnSpc>
                          <a:spcPct val="150000"/>
                        </a:lnSpc>
                        <a:spcAft>
                          <a:spcPts val="0"/>
                        </a:spcAft>
                      </a:pPr>
                      <a:r>
                        <a:rPr lang="id-ID" sz="1400">
                          <a:effectLst/>
                        </a:rPr>
                        <a:t>17</a:t>
                      </a:r>
                      <a:endParaRPr lang="id-ID" sz="14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400">
                          <a:effectLst/>
                        </a:rPr>
                        <a:t>Menginputkan data keranjang</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51,4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30,5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 37 ms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 s</a:t>
                      </a:r>
                      <a:endParaRPr lang="id-ID" sz="1400">
                        <a:effectLst/>
                        <a:latin typeface="Calibri"/>
                        <a:ea typeface="Calibri"/>
                        <a:cs typeface="Times New Roman"/>
                      </a:endParaRPr>
                    </a:p>
                  </a:txBody>
                  <a:tcPr marL="68580" marR="68580" marT="0" marB="0"/>
                </a:tc>
              </a:tr>
              <a:tr h="551543">
                <a:tc>
                  <a:txBody>
                    <a:bodyPr/>
                    <a:lstStyle/>
                    <a:p>
                      <a:pPr algn="ctr">
                        <a:lnSpc>
                          <a:spcPct val="150000"/>
                        </a:lnSpc>
                        <a:spcAft>
                          <a:spcPts val="0"/>
                        </a:spcAft>
                      </a:pPr>
                      <a:r>
                        <a:rPr lang="id-ID" sz="1400">
                          <a:effectLst/>
                        </a:rPr>
                        <a:t>18</a:t>
                      </a:r>
                      <a:endParaRPr lang="id-ID" sz="14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400">
                          <a:effectLst/>
                        </a:rPr>
                        <a:t>Menginputkan data keranjang</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51,2mbps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27,4mbps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 37 ms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 s</a:t>
                      </a:r>
                      <a:endParaRPr lang="id-ID" sz="1400">
                        <a:effectLst/>
                        <a:latin typeface="Calibri"/>
                        <a:ea typeface="Calibri"/>
                        <a:cs typeface="Times New Roman"/>
                      </a:endParaRPr>
                    </a:p>
                  </a:txBody>
                  <a:tcPr marL="68580" marR="68580" marT="0" marB="0"/>
                </a:tc>
              </a:tr>
              <a:tr h="551543">
                <a:tc>
                  <a:txBody>
                    <a:bodyPr/>
                    <a:lstStyle/>
                    <a:p>
                      <a:pPr algn="ctr">
                        <a:lnSpc>
                          <a:spcPct val="150000"/>
                        </a:lnSpc>
                        <a:spcAft>
                          <a:spcPts val="0"/>
                        </a:spcAft>
                      </a:pPr>
                      <a:r>
                        <a:rPr lang="id-ID" sz="1400">
                          <a:effectLst/>
                        </a:rPr>
                        <a:t>19</a:t>
                      </a:r>
                      <a:endParaRPr lang="id-ID" sz="14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400">
                          <a:effectLst/>
                        </a:rPr>
                        <a:t>Menginputkan data keranjang</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50,6mbps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31,6mbps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 40 ms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 s</a:t>
                      </a:r>
                      <a:endParaRPr lang="id-ID" sz="1400">
                        <a:effectLst/>
                        <a:latin typeface="Calibri"/>
                        <a:ea typeface="Calibri"/>
                        <a:cs typeface="Times New Roman"/>
                      </a:endParaRPr>
                    </a:p>
                  </a:txBody>
                  <a:tcPr marL="68580" marR="68580" marT="0" marB="0"/>
                </a:tc>
              </a:tr>
              <a:tr h="551543">
                <a:tc>
                  <a:txBody>
                    <a:bodyPr/>
                    <a:lstStyle/>
                    <a:p>
                      <a:pPr algn="ctr">
                        <a:lnSpc>
                          <a:spcPct val="150000"/>
                        </a:lnSpc>
                        <a:spcAft>
                          <a:spcPts val="0"/>
                        </a:spcAft>
                      </a:pPr>
                      <a:r>
                        <a:rPr lang="id-ID" sz="1400">
                          <a:effectLst/>
                        </a:rPr>
                        <a:t>20</a:t>
                      </a:r>
                      <a:endParaRPr lang="id-ID" sz="14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400">
                          <a:effectLst/>
                        </a:rPr>
                        <a:t>Menginputkan data keranjang</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48,3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8,5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 36 ms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dirty="0">
                          <a:effectLst/>
                        </a:rPr>
                        <a:t>2 s</a:t>
                      </a:r>
                      <a:endParaRPr lang="id-ID" sz="14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463196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039430665"/>
              </p:ext>
            </p:extLst>
          </p:nvPr>
        </p:nvGraphicFramePr>
        <p:xfrm>
          <a:off x="1494981" y="667660"/>
          <a:ext cx="8955315" cy="5704110"/>
        </p:xfrm>
        <a:graphic>
          <a:graphicData uri="http://schemas.openxmlformats.org/drawingml/2006/table">
            <a:tbl>
              <a:tblPr firstRow="1" firstCol="1" bandRow="1">
                <a:tableStyleId>{5940675A-B579-460E-94D1-54222C63F5DA}</a:tableStyleId>
              </a:tblPr>
              <a:tblGrid>
                <a:gridCol w="1356402"/>
                <a:gridCol w="3096137"/>
                <a:gridCol w="1245007"/>
                <a:gridCol w="1245007"/>
                <a:gridCol w="929387"/>
                <a:gridCol w="1083375"/>
              </a:tblGrid>
              <a:tr h="570411">
                <a:tc>
                  <a:txBody>
                    <a:bodyPr/>
                    <a:lstStyle/>
                    <a:p>
                      <a:pPr algn="ctr">
                        <a:lnSpc>
                          <a:spcPct val="150000"/>
                        </a:lnSpc>
                        <a:spcAft>
                          <a:spcPts val="0"/>
                        </a:spcAft>
                      </a:pPr>
                      <a:r>
                        <a:rPr lang="id-ID" sz="1400" dirty="0">
                          <a:effectLst/>
                        </a:rPr>
                        <a:t>21</a:t>
                      </a:r>
                      <a:endParaRPr lang="id-ID" sz="1400" dirty="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400" dirty="0">
                          <a:effectLst/>
                        </a:rPr>
                        <a:t>Menambahkan data favorite</a:t>
                      </a:r>
                      <a:endParaRPr lang="id-ID" sz="1400" dirty="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52,6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17,1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 35 ms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 s</a:t>
                      </a:r>
                      <a:endParaRPr lang="id-ID" sz="1400">
                        <a:effectLst/>
                        <a:latin typeface="Calibri"/>
                        <a:ea typeface="Calibri"/>
                        <a:cs typeface="Times New Roman"/>
                      </a:endParaRPr>
                    </a:p>
                  </a:txBody>
                  <a:tcPr marL="68580" marR="68580" marT="0" marB="0"/>
                </a:tc>
              </a:tr>
              <a:tr h="570411">
                <a:tc>
                  <a:txBody>
                    <a:bodyPr/>
                    <a:lstStyle/>
                    <a:p>
                      <a:pPr algn="ctr">
                        <a:lnSpc>
                          <a:spcPct val="150000"/>
                        </a:lnSpc>
                        <a:spcAft>
                          <a:spcPts val="0"/>
                        </a:spcAft>
                      </a:pPr>
                      <a:r>
                        <a:rPr lang="id-ID" sz="1400">
                          <a:effectLst/>
                        </a:rPr>
                        <a:t>22</a:t>
                      </a:r>
                      <a:endParaRPr lang="id-ID" sz="14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400" dirty="0">
                          <a:effectLst/>
                        </a:rPr>
                        <a:t>Menambahkan data favorite</a:t>
                      </a:r>
                      <a:endParaRPr lang="id-ID" sz="1400" dirty="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52,5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35,5mbps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 38 ms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 s</a:t>
                      </a:r>
                      <a:endParaRPr lang="id-ID" sz="1400">
                        <a:effectLst/>
                        <a:latin typeface="Calibri"/>
                        <a:ea typeface="Calibri"/>
                        <a:cs typeface="Times New Roman"/>
                      </a:endParaRPr>
                    </a:p>
                  </a:txBody>
                  <a:tcPr marL="68580" marR="68580" marT="0" marB="0"/>
                </a:tc>
              </a:tr>
              <a:tr h="570411">
                <a:tc>
                  <a:txBody>
                    <a:bodyPr/>
                    <a:lstStyle/>
                    <a:p>
                      <a:pPr algn="ctr">
                        <a:lnSpc>
                          <a:spcPct val="150000"/>
                        </a:lnSpc>
                        <a:spcAft>
                          <a:spcPts val="0"/>
                        </a:spcAft>
                      </a:pPr>
                      <a:r>
                        <a:rPr lang="id-ID" sz="1400">
                          <a:effectLst/>
                        </a:rPr>
                        <a:t>23</a:t>
                      </a:r>
                      <a:endParaRPr lang="id-ID" sz="14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400">
                          <a:effectLst/>
                        </a:rPr>
                        <a:t>Menambahkan data favorite</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46,9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35,4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 38 ms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 s</a:t>
                      </a:r>
                      <a:endParaRPr lang="id-ID" sz="1400">
                        <a:effectLst/>
                        <a:latin typeface="Calibri"/>
                        <a:ea typeface="Calibri"/>
                        <a:cs typeface="Times New Roman"/>
                      </a:endParaRPr>
                    </a:p>
                  </a:txBody>
                  <a:tcPr marL="68580" marR="68580" marT="0" marB="0"/>
                </a:tc>
              </a:tr>
              <a:tr h="570411">
                <a:tc>
                  <a:txBody>
                    <a:bodyPr/>
                    <a:lstStyle/>
                    <a:p>
                      <a:pPr algn="ctr">
                        <a:lnSpc>
                          <a:spcPct val="150000"/>
                        </a:lnSpc>
                        <a:spcAft>
                          <a:spcPts val="0"/>
                        </a:spcAft>
                      </a:pPr>
                      <a:r>
                        <a:rPr lang="id-ID" sz="1400">
                          <a:effectLst/>
                        </a:rPr>
                        <a:t>24</a:t>
                      </a:r>
                      <a:endParaRPr lang="id-ID" sz="14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400">
                          <a:effectLst/>
                        </a:rPr>
                        <a:t>Menambahkan data favorite</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50,4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13,8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 34 ms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 s</a:t>
                      </a:r>
                      <a:endParaRPr lang="id-ID" sz="1400">
                        <a:effectLst/>
                        <a:latin typeface="Calibri"/>
                        <a:ea typeface="Calibri"/>
                        <a:cs typeface="Times New Roman"/>
                      </a:endParaRPr>
                    </a:p>
                  </a:txBody>
                  <a:tcPr marL="68580" marR="68580" marT="0" marB="0"/>
                </a:tc>
              </a:tr>
              <a:tr h="570411">
                <a:tc>
                  <a:txBody>
                    <a:bodyPr/>
                    <a:lstStyle/>
                    <a:p>
                      <a:pPr algn="ctr">
                        <a:lnSpc>
                          <a:spcPct val="150000"/>
                        </a:lnSpc>
                        <a:spcAft>
                          <a:spcPts val="0"/>
                        </a:spcAft>
                      </a:pPr>
                      <a:r>
                        <a:rPr lang="id-ID" sz="1400">
                          <a:effectLst/>
                        </a:rPr>
                        <a:t>25</a:t>
                      </a:r>
                      <a:endParaRPr lang="id-ID" sz="14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400">
                          <a:effectLst/>
                        </a:rPr>
                        <a:t>Menambahkan data favorite</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46,1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29,4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 39 ms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 s</a:t>
                      </a:r>
                      <a:endParaRPr lang="id-ID" sz="1400">
                        <a:effectLst/>
                        <a:latin typeface="Calibri"/>
                        <a:ea typeface="Calibri"/>
                        <a:cs typeface="Times New Roman"/>
                      </a:endParaRPr>
                    </a:p>
                  </a:txBody>
                  <a:tcPr marL="68580" marR="68580" marT="0" marB="0"/>
                </a:tc>
              </a:tr>
              <a:tr h="570411">
                <a:tc>
                  <a:txBody>
                    <a:bodyPr/>
                    <a:lstStyle/>
                    <a:p>
                      <a:pPr algn="ctr">
                        <a:lnSpc>
                          <a:spcPct val="150000"/>
                        </a:lnSpc>
                        <a:spcAft>
                          <a:spcPts val="0"/>
                        </a:spcAft>
                      </a:pPr>
                      <a:r>
                        <a:rPr lang="id-ID" sz="1400">
                          <a:effectLst/>
                        </a:rPr>
                        <a:t>26</a:t>
                      </a:r>
                      <a:endParaRPr lang="id-ID" sz="14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400">
                          <a:effectLst/>
                        </a:rPr>
                        <a:t>Pemindaian QR Code</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49,9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7,1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 44 ms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 s</a:t>
                      </a:r>
                      <a:endParaRPr lang="id-ID" sz="1400">
                        <a:effectLst/>
                        <a:latin typeface="Calibri"/>
                        <a:ea typeface="Calibri"/>
                        <a:cs typeface="Times New Roman"/>
                      </a:endParaRPr>
                    </a:p>
                  </a:txBody>
                  <a:tcPr marL="68580" marR="68580" marT="0" marB="0"/>
                </a:tc>
              </a:tr>
              <a:tr h="570411">
                <a:tc>
                  <a:txBody>
                    <a:bodyPr/>
                    <a:lstStyle/>
                    <a:p>
                      <a:pPr algn="ctr">
                        <a:lnSpc>
                          <a:spcPct val="150000"/>
                        </a:lnSpc>
                        <a:spcAft>
                          <a:spcPts val="0"/>
                        </a:spcAft>
                      </a:pPr>
                      <a:r>
                        <a:rPr lang="id-ID" sz="1400">
                          <a:effectLst/>
                        </a:rPr>
                        <a:t>27</a:t>
                      </a:r>
                      <a:endParaRPr lang="id-ID" sz="14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400">
                          <a:effectLst/>
                        </a:rPr>
                        <a:t>Pemindaian QR Code</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52,4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14,7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 60 ms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 s</a:t>
                      </a:r>
                      <a:endParaRPr lang="id-ID" sz="1400">
                        <a:effectLst/>
                        <a:latin typeface="Calibri"/>
                        <a:ea typeface="Calibri"/>
                        <a:cs typeface="Times New Roman"/>
                      </a:endParaRPr>
                    </a:p>
                  </a:txBody>
                  <a:tcPr marL="68580" marR="68580" marT="0" marB="0"/>
                </a:tc>
              </a:tr>
              <a:tr h="570411">
                <a:tc>
                  <a:txBody>
                    <a:bodyPr/>
                    <a:lstStyle/>
                    <a:p>
                      <a:pPr algn="ctr">
                        <a:lnSpc>
                          <a:spcPct val="150000"/>
                        </a:lnSpc>
                        <a:spcAft>
                          <a:spcPts val="0"/>
                        </a:spcAft>
                      </a:pPr>
                      <a:r>
                        <a:rPr lang="id-ID" sz="1400">
                          <a:effectLst/>
                        </a:rPr>
                        <a:t>28</a:t>
                      </a:r>
                      <a:endParaRPr lang="id-ID" sz="14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400">
                          <a:effectLst/>
                        </a:rPr>
                        <a:t>Pemindaian QR Code</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50,9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32,5mbps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 34 ms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 s</a:t>
                      </a:r>
                      <a:endParaRPr lang="id-ID" sz="1400">
                        <a:effectLst/>
                        <a:latin typeface="Calibri"/>
                        <a:ea typeface="Calibri"/>
                        <a:cs typeface="Times New Roman"/>
                      </a:endParaRPr>
                    </a:p>
                  </a:txBody>
                  <a:tcPr marL="68580" marR="68580" marT="0" marB="0"/>
                </a:tc>
              </a:tr>
              <a:tr h="570411">
                <a:tc>
                  <a:txBody>
                    <a:bodyPr/>
                    <a:lstStyle/>
                    <a:p>
                      <a:pPr algn="ctr">
                        <a:lnSpc>
                          <a:spcPct val="150000"/>
                        </a:lnSpc>
                        <a:spcAft>
                          <a:spcPts val="0"/>
                        </a:spcAft>
                      </a:pPr>
                      <a:r>
                        <a:rPr lang="id-ID" sz="1400">
                          <a:effectLst/>
                        </a:rPr>
                        <a:t>29</a:t>
                      </a:r>
                      <a:endParaRPr lang="id-ID" sz="14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400">
                          <a:effectLst/>
                        </a:rPr>
                        <a:t>Pemindaian QR Code</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51,6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23,9mbps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38 ms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2 s</a:t>
                      </a:r>
                      <a:endParaRPr lang="id-ID" sz="1400">
                        <a:effectLst/>
                        <a:latin typeface="Calibri"/>
                        <a:ea typeface="Calibri"/>
                        <a:cs typeface="Times New Roman"/>
                      </a:endParaRPr>
                    </a:p>
                  </a:txBody>
                  <a:tcPr marL="68580" marR="68580" marT="0" marB="0"/>
                </a:tc>
              </a:tr>
              <a:tr h="570411">
                <a:tc>
                  <a:txBody>
                    <a:bodyPr/>
                    <a:lstStyle/>
                    <a:p>
                      <a:pPr algn="ctr">
                        <a:lnSpc>
                          <a:spcPct val="150000"/>
                        </a:lnSpc>
                        <a:spcAft>
                          <a:spcPts val="0"/>
                        </a:spcAft>
                      </a:pPr>
                      <a:r>
                        <a:rPr lang="id-ID" sz="1400">
                          <a:effectLst/>
                        </a:rPr>
                        <a:t>30</a:t>
                      </a:r>
                      <a:endParaRPr lang="id-ID" sz="14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400">
                          <a:effectLst/>
                        </a:rPr>
                        <a:t>Pemindaian QR Code</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52,5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11,1 mbps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a:effectLst/>
                        </a:rPr>
                        <a:t> 42 ms</a:t>
                      </a:r>
                      <a:endParaRPr lang="id-ID" sz="14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400" dirty="0">
                          <a:effectLst/>
                        </a:rPr>
                        <a:t>2 s</a:t>
                      </a:r>
                      <a:endParaRPr lang="id-ID" sz="14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58578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5927" y="751567"/>
            <a:ext cx="7639959" cy="5906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25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1"/>
                                        </p:tgtEl>
                                        <p:attrNameLst>
                                          <p:attrName>style.visibility</p:attrName>
                                        </p:attrNameLst>
                                      </p:cBhvr>
                                      <p:to>
                                        <p:strVal val="visible"/>
                                      </p:to>
                                    </p:set>
                                    <p:anim calcmode="lin" valueType="num">
                                      <p:cBhvr additive="base">
                                        <p:cTn id="7" dur="500" fill="hold"/>
                                        <p:tgtEl>
                                          <p:spTgt spid="10241"/>
                                        </p:tgtEl>
                                        <p:attrNameLst>
                                          <p:attrName>ppt_x</p:attrName>
                                        </p:attrNameLst>
                                      </p:cBhvr>
                                      <p:tavLst>
                                        <p:tav tm="0">
                                          <p:val>
                                            <p:strVal val="#ppt_x"/>
                                          </p:val>
                                        </p:tav>
                                        <p:tav tm="100000">
                                          <p:val>
                                            <p:strVal val="#ppt_x"/>
                                          </p:val>
                                        </p:tav>
                                      </p:tavLst>
                                    </p:anim>
                                    <p:anim calcmode="lin" valueType="num">
                                      <p:cBhvr additive="base">
                                        <p:cTn id="8" dur="500" fill="hold"/>
                                        <p:tgtEl>
                                          <p:spTgt spid="102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20000"/>
          </a:bodyPr>
          <a:lstStyle/>
          <a:p>
            <a:r>
              <a:rPr lang="id-ID" dirty="0" smtClean="0"/>
              <a:t>Rumusan Masalah</a:t>
            </a:r>
            <a:endParaRPr lang="en-US" dirty="0"/>
          </a:p>
        </p:txBody>
      </p:sp>
      <p:grpSp>
        <p:nvGrpSpPr>
          <p:cNvPr id="73" name="Group 72">
            <a:extLst>
              <a:ext uri="{FF2B5EF4-FFF2-40B4-BE49-F238E27FC236}">
                <a16:creationId xmlns="" xmlns:a16="http://schemas.microsoft.com/office/drawing/2014/main" id="{3914416B-4A95-46E8-9EB8-3CB70D4EAC88}"/>
              </a:ext>
            </a:extLst>
          </p:cNvPr>
          <p:cNvGrpSpPr/>
          <p:nvPr/>
        </p:nvGrpSpPr>
        <p:grpSpPr>
          <a:xfrm>
            <a:off x="1705068" y="3785303"/>
            <a:ext cx="8677182" cy="323548"/>
            <a:chOff x="-1312410" y="3763018"/>
            <a:chExt cx="11151729" cy="360040"/>
          </a:xfrm>
        </p:grpSpPr>
        <p:sp>
          <p:nvSpPr>
            <p:cNvPr id="80" name="직사각형 1">
              <a:extLst>
                <a:ext uri="{FF2B5EF4-FFF2-40B4-BE49-F238E27FC236}">
                  <a16:creationId xmlns="" xmlns:a16="http://schemas.microsoft.com/office/drawing/2014/main" id="{36BB2063-DCD4-47DA-8B35-8FBF88150C52}"/>
                </a:ext>
              </a:extLst>
            </p:cNvPr>
            <p:cNvSpPr/>
            <p:nvPr/>
          </p:nvSpPr>
          <p:spPr>
            <a:xfrm>
              <a:off x="2304155" y="3763018"/>
              <a:ext cx="3409957" cy="36004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altLang="ko-KR" sz="1400" b="1" dirty="0"/>
                <a:t>2</a:t>
              </a:r>
              <a:endParaRPr lang="ko-KR" altLang="en-US" sz="1400" b="1" dirty="0"/>
            </a:p>
          </p:txBody>
        </p:sp>
        <p:sp>
          <p:nvSpPr>
            <p:cNvPr id="81" name="직사각형 1">
              <a:extLst>
                <a:ext uri="{FF2B5EF4-FFF2-40B4-BE49-F238E27FC236}">
                  <a16:creationId xmlns="" xmlns:a16="http://schemas.microsoft.com/office/drawing/2014/main" id="{FADD6C7E-A51B-486D-8E7A-A2A1E9102C0C}"/>
                </a:ext>
              </a:extLst>
            </p:cNvPr>
            <p:cNvSpPr/>
            <p:nvPr/>
          </p:nvSpPr>
          <p:spPr>
            <a:xfrm>
              <a:off x="5699422" y="3763018"/>
              <a:ext cx="4139897" cy="360040"/>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altLang="ko-KR" sz="1400" b="1" dirty="0"/>
                <a:t>3</a:t>
              </a:r>
              <a:endParaRPr lang="ko-KR" altLang="en-US" sz="1400" b="1" dirty="0"/>
            </a:p>
          </p:txBody>
        </p:sp>
        <p:sp>
          <p:nvSpPr>
            <p:cNvPr id="98" name="직사각형 1">
              <a:extLst>
                <a:ext uri="{FF2B5EF4-FFF2-40B4-BE49-F238E27FC236}">
                  <a16:creationId xmlns="" xmlns:a16="http://schemas.microsoft.com/office/drawing/2014/main" id="{B6F86614-B0BC-45CC-8820-1995CD9A846D}"/>
                </a:ext>
              </a:extLst>
            </p:cNvPr>
            <p:cNvSpPr/>
            <p:nvPr/>
          </p:nvSpPr>
          <p:spPr>
            <a:xfrm>
              <a:off x="-1312410" y="3763018"/>
              <a:ext cx="3601875" cy="360040"/>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altLang="ko-KR" sz="1400" b="1" dirty="0"/>
                <a:t>1</a:t>
              </a:r>
              <a:endParaRPr lang="ko-KR" altLang="en-US" sz="1400" b="1" dirty="0"/>
            </a:p>
          </p:txBody>
        </p:sp>
      </p:grpSp>
      <p:sp>
        <p:nvSpPr>
          <p:cNvPr id="94" name="Rectangle 93">
            <a:extLst>
              <a:ext uri="{FF2B5EF4-FFF2-40B4-BE49-F238E27FC236}">
                <a16:creationId xmlns="" xmlns:a16="http://schemas.microsoft.com/office/drawing/2014/main" id="{40764C49-087A-4436-8CD7-576ABDC22774}"/>
              </a:ext>
            </a:extLst>
          </p:cNvPr>
          <p:cNvSpPr/>
          <p:nvPr/>
        </p:nvSpPr>
        <p:spPr>
          <a:xfrm>
            <a:off x="10449502" y="3520508"/>
            <a:ext cx="830997" cy="830997"/>
          </a:xfrm>
          <a:prstGeom prst="rect">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5" name="Freeform 55">
            <a:extLst>
              <a:ext uri="{FF2B5EF4-FFF2-40B4-BE49-F238E27FC236}">
                <a16:creationId xmlns="" xmlns:a16="http://schemas.microsoft.com/office/drawing/2014/main" id="{B83E873A-FC1D-4085-AF2F-91846389D917}"/>
              </a:ext>
            </a:extLst>
          </p:cNvPr>
          <p:cNvSpPr/>
          <p:nvPr/>
        </p:nvSpPr>
        <p:spPr>
          <a:xfrm rot="2806036">
            <a:off x="10735093" y="3606621"/>
            <a:ext cx="268849" cy="658771"/>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96" name="Rectangle 95">
            <a:extLst>
              <a:ext uri="{FF2B5EF4-FFF2-40B4-BE49-F238E27FC236}">
                <a16:creationId xmlns="" xmlns:a16="http://schemas.microsoft.com/office/drawing/2014/main" id="{543AA615-308E-419F-A3B1-DFAEFDA8FAAC}"/>
              </a:ext>
            </a:extLst>
          </p:cNvPr>
          <p:cNvSpPr/>
          <p:nvPr/>
        </p:nvSpPr>
        <p:spPr>
          <a:xfrm>
            <a:off x="786115" y="3520508"/>
            <a:ext cx="830997" cy="830997"/>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7" name="Rounded Rectangle 51">
            <a:extLst>
              <a:ext uri="{FF2B5EF4-FFF2-40B4-BE49-F238E27FC236}">
                <a16:creationId xmlns="" xmlns:a16="http://schemas.microsoft.com/office/drawing/2014/main" id="{1C6C1DD0-8CA5-41C7-B33F-96F9FFBBFFE5}"/>
              </a:ext>
            </a:extLst>
          </p:cNvPr>
          <p:cNvSpPr/>
          <p:nvPr/>
        </p:nvSpPr>
        <p:spPr>
          <a:xfrm rot="16200000" flipH="1">
            <a:off x="915734" y="3646038"/>
            <a:ext cx="615799" cy="57993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nvGrpSpPr>
          <p:cNvPr id="108" name="Group 107">
            <a:extLst>
              <a:ext uri="{FF2B5EF4-FFF2-40B4-BE49-F238E27FC236}">
                <a16:creationId xmlns="" xmlns:a16="http://schemas.microsoft.com/office/drawing/2014/main" id="{0F571B58-B6AB-439C-A20A-1EA79B5332D6}"/>
              </a:ext>
            </a:extLst>
          </p:cNvPr>
          <p:cNvGrpSpPr/>
          <p:nvPr/>
        </p:nvGrpSpPr>
        <p:grpSpPr>
          <a:xfrm>
            <a:off x="1705068" y="4575249"/>
            <a:ext cx="2802626" cy="954107"/>
            <a:chOff x="1705068" y="4443177"/>
            <a:chExt cx="2207355" cy="954107"/>
          </a:xfrm>
        </p:grpSpPr>
        <p:grpSp>
          <p:nvGrpSpPr>
            <p:cNvPr id="100" name="Group 99">
              <a:extLst>
                <a:ext uri="{FF2B5EF4-FFF2-40B4-BE49-F238E27FC236}">
                  <a16:creationId xmlns="" xmlns:a16="http://schemas.microsoft.com/office/drawing/2014/main" id="{081E3AF5-DACB-4256-8672-6D159206B27C}"/>
                </a:ext>
              </a:extLst>
            </p:cNvPr>
            <p:cNvGrpSpPr/>
            <p:nvPr/>
          </p:nvGrpSpPr>
          <p:grpSpPr>
            <a:xfrm>
              <a:off x="1705068" y="4517355"/>
              <a:ext cx="276999" cy="276999"/>
              <a:chOff x="2411760" y="3606832"/>
              <a:chExt cx="206152" cy="206152"/>
            </a:xfrm>
          </p:grpSpPr>
          <p:sp>
            <p:nvSpPr>
              <p:cNvPr id="102" name="Oval 101">
                <a:extLst>
                  <a:ext uri="{FF2B5EF4-FFF2-40B4-BE49-F238E27FC236}">
                    <a16:creationId xmlns="" xmlns:a16="http://schemas.microsoft.com/office/drawing/2014/main" id="{83FFE4CC-A7D9-4597-9C55-CCE6AAE25141}"/>
                  </a:ext>
                </a:extLst>
              </p:cNvPr>
              <p:cNvSpPr/>
              <p:nvPr/>
            </p:nvSpPr>
            <p:spPr>
              <a:xfrm>
                <a:off x="2411760" y="3606832"/>
                <a:ext cx="206152" cy="206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a typeface="+mj-ea"/>
                </a:endParaRPr>
              </a:p>
            </p:txBody>
          </p:sp>
          <p:sp>
            <p:nvSpPr>
              <p:cNvPr id="103" name="Chevron 60">
                <a:extLst>
                  <a:ext uri="{FF2B5EF4-FFF2-40B4-BE49-F238E27FC236}">
                    <a16:creationId xmlns="" xmlns:a16="http://schemas.microsoft.com/office/drawing/2014/main" id="{ED821948-0E75-4D31-AAB8-B60141187DE7}"/>
                  </a:ext>
                </a:extLst>
              </p:cNvPr>
              <p:cNvSpPr/>
              <p:nvPr/>
            </p:nvSpPr>
            <p:spPr>
              <a:xfrm>
                <a:off x="2473351" y="3645566"/>
                <a:ext cx="106415" cy="128684"/>
              </a:xfrm>
              <a:prstGeom prst="chevron">
                <a:avLst>
                  <a:gd name="adj" fmla="val 5286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a typeface="+mj-ea"/>
                </a:endParaRPr>
              </a:p>
            </p:txBody>
          </p:sp>
        </p:grpSp>
        <p:sp>
          <p:nvSpPr>
            <p:cNvPr id="106" name="TextBox 105">
              <a:extLst>
                <a:ext uri="{FF2B5EF4-FFF2-40B4-BE49-F238E27FC236}">
                  <a16:creationId xmlns="" xmlns:a16="http://schemas.microsoft.com/office/drawing/2014/main" id="{A62A466D-8585-4299-9945-A77E3434FE49}"/>
                </a:ext>
              </a:extLst>
            </p:cNvPr>
            <p:cNvSpPr txBox="1"/>
            <p:nvPr/>
          </p:nvSpPr>
          <p:spPr>
            <a:xfrm>
              <a:off x="1982067" y="4443177"/>
              <a:ext cx="1930356" cy="954107"/>
            </a:xfrm>
            <a:prstGeom prst="rect">
              <a:avLst/>
            </a:prstGeom>
            <a:noFill/>
          </p:spPr>
          <p:txBody>
            <a:bodyPr wrap="square" rtlCol="0" anchor="ctr">
              <a:spAutoFit/>
            </a:bodyPr>
            <a:lstStyle/>
            <a:p>
              <a:pPr lvl="0"/>
              <a:r>
                <a:rPr lang="id-ID" sz="1400" dirty="0" smtClean="0">
                  <a:solidFill>
                    <a:schemeClr val="bg2">
                      <a:lumMod val="25000"/>
                    </a:schemeClr>
                  </a:solidFill>
                </a:rPr>
                <a:t>Bagaimana merancang dan membangun aplikasi </a:t>
              </a:r>
              <a:r>
                <a:rPr lang="id-ID" sz="1400" i="1" dirty="0" smtClean="0">
                  <a:solidFill>
                    <a:schemeClr val="bg2">
                      <a:lumMod val="25000"/>
                    </a:schemeClr>
                  </a:solidFill>
                </a:rPr>
                <a:t>Ecommerce</a:t>
              </a:r>
              <a:r>
                <a:rPr lang="id-ID" sz="1400" dirty="0" smtClean="0">
                  <a:solidFill>
                    <a:schemeClr val="bg2">
                      <a:lumMod val="25000"/>
                    </a:schemeClr>
                  </a:solidFill>
                </a:rPr>
                <a:t> berbasis android.</a:t>
              </a:r>
              <a:endParaRPr lang="id-ID" sz="1400" dirty="0">
                <a:solidFill>
                  <a:schemeClr val="bg2">
                    <a:lumMod val="25000"/>
                  </a:schemeClr>
                </a:solidFill>
              </a:endParaRPr>
            </a:p>
          </p:txBody>
        </p:sp>
      </p:grpSp>
      <p:grpSp>
        <p:nvGrpSpPr>
          <p:cNvPr id="110" name="Group 109">
            <a:extLst>
              <a:ext uri="{FF2B5EF4-FFF2-40B4-BE49-F238E27FC236}">
                <a16:creationId xmlns="" xmlns:a16="http://schemas.microsoft.com/office/drawing/2014/main" id="{DD3B05D5-0790-42B1-AE02-FA235752D2A8}"/>
              </a:ext>
            </a:extLst>
          </p:cNvPr>
          <p:cNvGrpSpPr/>
          <p:nvPr/>
        </p:nvGrpSpPr>
        <p:grpSpPr>
          <a:xfrm>
            <a:off x="4507694" y="2713065"/>
            <a:ext cx="288443" cy="276999"/>
            <a:chOff x="2411760" y="3606832"/>
            <a:chExt cx="206152" cy="206152"/>
          </a:xfrm>
        </p:grpSpPr>
        <p:sp>
          <p:nvSpPr>
            <p:cNvPr id="116" name="Oval 115">
              <a:extLst>
                <a:ext uri="{FF2B5EF4-FFF2-40B4-BE49-F238E27FC236}">
                  <a16:creationId xmlns="" xmlns:a16="http://schemas.microsoft.com/office/drawing/2014/main" id="{2132310D-71FE-484D-8C1A-E13B2A21F95A}"/>
                </a:ext>
              </a:extLst>
            </p:cNvPr>
            <p:cNvSpPr/>
            <p:nvPr/>
          </p:nvSpPr>
          <p:spPr>
            <a:xfrm>
              <a:off x="2411760" y="3606832"/>
              <a:ext cx="206152" cy="2061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75000"/>
                    <a:lumOff val="25000"/>
                  </a:schemeClr>
                </a:solidFill>
                <a:ea typeface="+mj-ea"/>
              </a:endParaRPr>
            </a:p>
          </p:txBody>
        </p:sp>
        <p:sp>
          <p:nvSpPr>
            <p:cNvPr id="117" name="Chevron 60">
              <a:extLst>
                <a:ext uri="{FF2B5EF4-FFF2-40B4-BE49-F238E27FC236}">
                  <a16:creationId xmlns="" xmlns:a16="http://schemas.microsoft.com/office/drawing/2014/main" id="{39817BB6-3D06-4A80-BDEA-8B18A79A127A}"/>
                </a:ext>
              </a:extLst>
            </p:cNvPr>
            <p:cNvSpPr/>
            <p:nvPr/>
          </p:nvSpPr>
          <p:spPr>
            <a:xfrm>
              <a:off x="2473351" y="3645566"/>
              <a:ext cx="106415" cy="128684"/>
            </a:xfrm>
            <a:prstGeom prst="chevron">
              <a:avLst>
                <a:gd name="adj" fmla="val 5286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a typeface="+mj-ea"/>
              </a:endParaRPr>
            </a:p>
          </p:txBody>
        </p:sp>
      </p:grpSp>
      <p:sp>
        <p:nvSpPr>
          <p:cNvPr id="8" name="Rectangle 7"/>
          <p:cNvSpPr/>
          <p:nvPr/>
        </p:nvSpPr>
        <p:spPr>
          <a:xfrm>
            <a:off x="4868708" y="2641952"/>
            <a:ext cx="2292280" cy="954107"/>
          </a:xfrm>
          <a:prstGeom prst="rect">
            <a:avLst/>
          </a:prstGeom>
        </p:spPr>
        <p:txBody>
          <a:bodyPr wrap="square">
            <a:spAutoFit/>
          </a:bodyPr>
          <a:lstStyle/>
          <a:p>
            <a:pPr lvl="0"/>
            <a:r>
              <a:rPr lang="id-ID" sz="1400" dirty="0"/>
              <a:t>Bagaimana validasi penerimaan barang pada pembeli mengunakan </a:t>
            </a:r>
            <a:r>
              <a:rPr lang="id-ID" sz="1400" i="1" dirty="0"/>
              <a:t>QR code</a:t>
            </a:r>
            <a:r>
              <a:rPr lang="id-ID" sz="1400" dirty="0"/>
              <a:t>. </a:t>
            </a:r>
          </a:p>
        </p:txBody>
      </p:sp>
      <p:sp>
        <p:nvSpPr>
          <p:cNvPr id="71" name="Oval 70">
            <a:extLst>
              <a:ext uri="{FF2B5EF4-FFF2-40B4-BE49-F238E27FC236}">
                <a16:creationId xmlns="" xmlns:a16="http://schemas.microsoft.com/office/drawing/2014/main" id="{83FFE4CC-A7D9-4597-9C55-CCE6AAE25141}"/>
              </a:ext>
            </a:extLst>
          </p:cNvPr>
          <p:cNvSpPr/>
          <p:nvPr/>
        </p:nvSpPr>
        <p:spPr>
          <a:xfrm>
            <a:off x="7160988" y="4651847"/>
            <a:ext cx="407729" cy="27699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a typeface="+mj-ea"/>
            </a:endParaRPr>
          </a:p>
        </p:txBody>
      </p:sp>
      <p:sp>
        <p:nvSpPr>
          <p:cNvPr id="72" name="Chevron 60">
            <a:extLst>
              <a:ext uri="{FF2B5EF4-FFF2-40B4-BE49-F238E27FC236}">
                <a16:creationId xmlns="" xmlns:a16="http://schemas.microsoft.com/office/drawing/2014/main" id="{ED821948-0E75-4D31-AAB8-B60141187DE7}"/>
              </a:ext>
            </a:extLst>
          </p:cNvPr>
          <p:cNvSpPr/>
          <p:nvPr/>
        </p:nvSpPr>
        <p:spPr>
          <a:xfrm>
            <a:off x="7243745" y="4703892"/>
            <a:ext cx="210469" cy="172908"/>
          </a:xfrm>
          <a:prstGeom prst="chevron">
            <a:avLst>
              <a:gd name="adj" fmla="val 5286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a typeface="+mj-ea"/>
            </a:endParaRPr>
          </a:p>
        </p:txBody>
      </p:sp>
      <p:sp>
        <p:nvSpPr>
          <p:cNvPr id="74" name="TextBox 73">
            <a:extLst>
              <a:ext uri="{FF2B5EF4-FFF2-40B4-BE49-F238E27FC236}">
                <a16:creationId xmlns="" xmlns:a16="http://schemas.microsoft.com/office/drawing/2014/main" id="{A62A466D-8585-4299-9945-A77E3434FE49}"/>
              </a:ext>
            </a:extLst>
          </p:cNvPr>
          <p:cNvSpPr txBox="1"/>
          <p:nvPr/>
        </p:nvSpPr>
        <p:spPr>
          <a:xfrm>
            <a:off x="7540856" y="4548231"/>
            <a:ext cx="2841393" cy="738664"/>
          </a:xfrm>
          <a:prstGeom prst="rect">
            <a:avLst/>
          </a:prstGeom>
          <a:noFill/>
        </p:spPr>
        <p:txBody>
          <a:bodyPr wrap="square" rtlCol="0" anchor="ctr">
            <a:spAutoFit/>
          </a:bodyPr>
          <a:lstStyle/>
          <a:p>
            <a:pPr lvl="0" algn="just"/>
            <a:r>
              <a:rPr lang="id-ID" sz="1400" dirty="0"/>
              <a:t>Bagaimana pengujian Kecepatan proses pada aplikasi </a:t>
            </a:r>
            <a:r>
              <a:rPr lang="id-ID" sz="1400" i="1" dirty="0"/>
              <a:t>Ecommerce</a:t>
            </a:r>
            <a:r>
              <a:rPr lang="id-ID" sz="1400" dirty="0"/>
              <a:t> berbasis </a:t>
            </a:r>
            <a:r>
              <a:rPr lang="id-ID" sz="1400" i="1" dirty="0"/>
              <a:t>android</a:t>
            </a:r>
            <a:endParaRPr lang="id-ID" sz="1400" dirty="0"/>
          </a:p>
        </p:txBody>
      </p:sp>
      <p:grpSp>
        <p:nvGrpSpPr>
          <p:cNvPr id="75" name="Group 74">
            <a:extLst>
              <a:ext uri="{FF2B5EF4-FFF2-40B4-BE49-F238E27FC236}">
                <a16:creationId xmlns="" xmlns:a16="http://schemas.microsoft.com/office/drawing/2014/main" id="{247367C8-D1F4-445E-8E74-F6F856767F71}"/>
              </a:ext>
            </a:extLst>
          </p:cNvPr>
          <p:cNvGrpSpPr/>
          <p:nvPr/>
        </p:nvGrpSpPr>
        <p:grpSpPr>
          <a:xfrm rot="19800000">
            <a:off x="10056881" y="594973"/>
            <a:ext cx="1616239" cy="2003361"/>
            <a:chOff x="395536" y="1793041"/>
            <a:chExt cx="3170093" cy="3929395"/>
          </a:xfrm>
          <a:solidFill>
            <a:srgbClr val="45F238"/>
          </a:solidFill>
        </p:grpSpPr>
        <p:sp>
          <p:nvSpPr>
            <p:cNvPr id="76" name="Freeform 20">
              <a:extLst>
                <a:ext uri="{FF2B5EF4-FFF2-40B4-BE49-F238E27FC236}">
                  <a16:creationId xmlns="" xmlns:a16="http://schemas.microsoft.com/office/drawing/2014/main" id="{165C21A1-D3AF-44EE-9852-101940A21E8C}"/>
                </a:ext>
              </a:extLst>
            </p:cNvPr>
            <p:cNvSpPr/>
            <p:nvPr/>
          </p:nvSpPr>
          <p:spPr>
            <a:xfrm rot="1800000" flipH="1">
              <a:off x="705002" y="1793041"/>
              <a:ext cx="2860627" cy="3411190"/>
            </a:xfrm>
            <a:custGeom>
              <a:avLst/>
              <a:gdLst>
                <a:gd name="connsiteX0" fmla="*/ 2332439 w 2860627"/>
                <a:gd name="connsiteY0" fmla="*/ 109484 h 3334674"/>
                <a:gd name="connsiteX1" fmla="*/ 1509012 w 2860627"/>
                <a:gd name="connsiteY1" fmla="*/ 0 h 3334674"/>
                <a:gd name="connsiteX2" fmla="*/ 364700 w 2860627"/>
                <a:gd name="connsiteY2" fmla="*/ 1279977 h 3334674"/>
                <a:gd name="connsiteX3" fmla="*/ 160 w 2860627"/>
                <a:gd name="connsiteY3" fmla="*/ 1755003 h 3334674"/>
                <a:gd name="connsiteX4" fmla="*/ 286853 w 2860627"/>
                <a:gd name="connsiteY4" fmla="*/ 1930370 h 3334674"/>
                <a:gd name="connsiteX5" fmla="*/ 207417 w 2860627"/>
                <a:gd name="connsiteY5" fmla="*/ 2111278 h 3334674"/>
                <a:gd name="connsiteX6" fmla="*/ 287242 w 2860627"/>
                <a:gd name="connsiteY6" fmla="*/ 2167898 h 3334674"/>
                <a:gd name="connsiteX7" fmla="*/ 256972 w 2860627"/>
                <a:gd name="connsiteY7" fmla="*/ 2262662 h 3334674"/>
                <a:gd name="connsiteX8" fmla="*/ 368654 w 2860627"/>
                <a:gd name="connsiteY8" fmla="*/ 2376290 h 3334674"/>
                <a:gd name="connsiteX9" fmla="*/ 465657 w 2860627"/>
                <a:gd name="connsiteY9" fmla="*/ 2793853 h 3334674"/>
                <a:gd name="connsiteX10" fmla="*/ 1108723 w 2860627"/>
                <a:gd name="connsiteY10" fmla="*/ 2720803 h 3334674"/>
                <a:gd name="connsiteX11" fmla="*/ 1313164 w 2860627"/>
                <a:gd name="connsiteY11" fmla="*/ 3300023 h 3334674"/>
                <a:gd name="connsiteX12" fmla="*/ 1936108 w 2860627"/>
                <a:gd name="connsiteY12" fmla="*/ 3321065 h 3334674"/>
                <a:gd name="connsiteX13" fmla="*/ 1882503 w 2860627"/>
                <a:gd name="connsiteY13" fmla="*/ 1973867 h 3334674"/>
                <a:gd name="connsiteX14" fmla="*/ 1315566 w 2860627"/>
                <a:gd name="connsiteY14" fmla="*/ 1469419 h 3334674"/>
                <a:gd name="connsiteX15" fmla="*/ 1294771 w 2860627"/>
                <a:gd name="connsiteY15" fmla="*/ 1450917 h 3334674"/>
                <a:gd name="connsiteX16" fmla="*/ 1253957 w 2860627"/>
                <a:gd name="connsiteY16" fmla="*/ 1414601 h 3334674"/>
                <a:gd name="connsiteX17" fmla="*/ 1259713 w 2860627"/>
                <a:gd name="connsiteY17" fmla="*/ 1414265 h 3334674"/>
                <a:gd name="connsiteX18" fmla="*/ 1156260 w 2860627"/>
                <a:gd name="connsiteY18" fmla="*/ 686769 h 3334674"/>
                <a:gd name="connsiteX19" fmla="*/ 2022208 w 2860627"/>
                <a:gd name="connsiteY19" fmla="*/ 483047 h 3334674"/>
                <a:gd name="connsiteX20" fmla="*/ 2336014 w 2860627"/>
                <a:gd name="connsiteY20" fmla="*/ 897827 h 3334674"/>
                <a:gd name="connsiteX21" fmla="*/ 2860627 w 2860627"/>
                <a:gd name="connsiteY21" fmla="*/ 876952 h 3334674"/>
                <a:gd name="connsiteX22" fmla="*/ 2332439 w 2860627"/>
                <a:gd name="connsiteY22" fmla="*/ 109484 h 3334674"/>
                <a:gd name="connsiteX0" fmla="*/ 2332439 w 2860627"/>
                <a:gd name="connsiteY0" fmla="*/ 176751 h 3401941"/>
                <a:gd name="connsiteX1" fmla="*/ 1525852 w 2860627"/>
                <a:gd name="connsiteY1" fmla="*/ 0 h 3401941"/>
                <a:gd name="connsiteX2" fmla="*/ 364700 w 2860627"/>
                <a:gd name="connsiteY2" fmla="*/ 1347244 h 3401941"/>
                <a:gd name="connsiteX3" fmla="*/ 160 w 2860627"/>
                <a:gd name="connsiteY3" fmla="*/ 1822270 h 3401941"/>
                <a:gd name="connsiteX4" fmla="*/ 286853 w 2860627"/>
                <a:gd name="connsiteY4" fmla="*/ 1997637 h 3401941"/>
                <a:gd name="connsiteX5" fmla="*/ 207417 w 2860627"/>
                <a:gd name="connsiteY5" fmla="*/ 2178545 h 3401941"/>
                <a:gd name="connsiteX6" fmla="*/ 287242 w 2860627"/>
                <a:gd name="connsiteY6" fmla="*/ 2235165 h 3401941"/>
                <a:gd name="connsiteX7" fmla="*/ 256972 w 2860627"/>
                <a:gd name="connsiteY7" fmla="*/ 2329929 h 3401941"/>
                <a:gd name="connsiteX8" fmla="*/ 368654 w 2860627"/>
                <a:gd name="connsiteY8" fmla="*/ 2443557 h 3401941"/>
                <a:gd name="connsiteX9" fmla="*/ 465657 w 2860627"/>
                <a:gd name="connsiteY9" fmla="*/ 2861120 h 3401941"/>
                <a:gd name="connsiteX10" fmla="*/ 1108723 w 2860627"/>
                <a:gd name="connsiteY10" fmla="*/ 2788070 h 3401941"/>
                <a:gd name="connsiteX11" fmla="*/ 1313164 w 2860627"/>
                <a:gd name="connsiteY11" fmla="*/ 3367290 h 3401941"/>
                <a:gd name="connsiteX12" fmla="*/ 1936108 w 2860627"/>
                <a:gd name="connsiteY12" fmla="*/ 3388332 h 3401941"/>
                <a:gd name="connsiteX13" fmla="*/ 1882503 w 2860627"/>
                <a:gd name="connsiteY13" fmla="*/ 2041134 h 3401941"/>
                <a:gd name="connsiteX14" fmla="*/ 1315566 w 2860627"/>
                <a:gd name="connsiteY14" fmla="*/ 1536686 h 3401941"/>
                <a:gd name="connsiteX15" fmla="*/ 1294771 w 2860627"/>
                <a:gd name="connsiteY15" fmla="*/ 1518184 h 3401941"/>
                <a:gd name="connsiteX16" fmla="*/ 1253957 w 2860627"/>
                <a:gd name="connsiteY16" fmla="*/ 1481868 h 3401941"/>
                <a:gd name="connsiteX17" fmla="*/ 1259713 w 2860627"/>
                <a:gd name="connsiteY17" fmla="*/ 1481532 h 3401941"/>
                <a:gd name="connsiteX18" fmla="*/ 1156260 w 2860627"/>
                <a:gd name="connsiteY18" fmla="*/ 754036 h 3401941"/>
                <a:gd name="connsiteX19" fmla="*/ 2022208 w 2860627"/>
                <a:gd name="connsiteY19" fmla="*/ 550314 h 3401941"/>
                <a:gd name="connsiteX20" fmla="*/ 2336014 w 2860627"/>
                <a:gd name="connsiteY20" fmla="*/ 965094 h 3401941"/>
                <a:gd name="connsiteX21" fmla="*/ 2860627 w 2860627"/>
                <a:gd name="connsiteY21" fmla="*/ 944219 h 3401941"/>
                <a:gd name="connsiteX22" fmla="*/ 2332439 w 2860627"/>
                <a:gd name="connsiteY22" fmla="*/ 176751 h 3401941"/>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94771 w 2860627"/>
                <a:gd name="connsiteY15" fmla="*/ 1527433 h 3411190"/>
                <a:gd name="connsiteX16" fmla="*/ 1253957 w 2860627"/>
                <a:gd name="connsiteY16" fmla="*/ 1491117 h 3411190"/>
                <a:gd name="connsiteX17" fmla="*/ 1259713 w 2860627"/>
                <a:gd name="connsiteY17" fmla="*/ 1490781 h 3411190"/>
                <a:gd name="connsiteX18" fmla="*/ 1156260 w 2860627"/>
                <a:gd name="connsiteY18" fmla="*/ 763285 h 3411190"/>
                <a:gd name="connsiteX19" fmla="*/ 2022208 w 2860627"/>
                <a:gd name="connsiteY19" fmla="*/ 559563 h 3411190"/>
                <a:gd name="connsiteX20" fmla="*/ 2336014 w 2860627"/>
                <a:gd name="connsiteY20" fmla="*/ 974343 h 3411190"/>
                <a:gd name="connsiteX21" fmla="*/ 2860627 w 2860627"/>
                <a:gd name="connsiteY21" fmla="*/ 953468 h 3411190"/>
                <a:gd name="connsiteX22" fmla="*/ 2332439 w 2860627"/>
                <a:gd name="connsiteY22"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315566 w 2860627"/>
                <a:gd name="connsiteY14" fmla="*/ 1545935 h 3411190"/>
                <a:gd name="connsiteX15" fmla="*/ 1253957 w 2860627"/>
                <a:gd name="connsiteY15" fmla="*/ 1491117 h 3411190"/>
                <a:gd name="connsiteX16" fmla="*/ 1259713 w 2860627"/>
                <a:gd name="connsiteY16" fmla="*/ 1490781 h 3411190"/>
                <a:gd name="connsiteX17" fmla="*/ 1156260 w 2860627"/>
                <a:gd name="connsiteY17" fmla="*/ 763285 h 3411190"/>
                <a:gd name="connsiteX18" fmla="*/ 2022208 w 2860627"/>
                <a:gd name="connsiteY18" fmla="*/ 559563 h 3411190"/>
                <a:gd name="connsiteX19" fmla="*/ 2336014 w 2860627"/>
                <a:gd name="connsiteY19" fmla="*/ 974343 h 3411190"/>
                <a:gd name="connsiteX20" fmla="*/ 2860627 w 2860627"/>
                <a:gd name="connsiteY20" fmla="*/ 953468 h 3411190"/>
                <a:gd name="connsiteX21" fmla="*/ 2332439 w 2860627"/>
                <a:gd name="connsiteY21"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2503 w 2860627"/>
                <a:gd name="connsiteY13" fmla="*/ 2050383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62177 w 2860627"/>
                <a:gd name="connsiteY13" fmla="*/ 210463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28840 w 2860627"/>
                <a:gd name="connsiteY13" fmla="*/ 2162380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 name="connsiteX0" fmla="*/ 2332439 w 2860627"/>
                <a:gd name="connsiteY0" fmla="*/ 186000 h 3411190"/>
                <a:gd name="connsiteX1" fmla="*/ 1525852 w 2860627"/>
                <a:gd name="connsiteY1" fmla="*/ 9249 h 3411190"/>
                <a:gd name="connsiteX2" fmla="*/ 364700 w 2860627"/>
                <a:gd name="connsiteY2" fmla="*/ 1356493 h 3411190"/>
                <a:gd name="connsiteX3" fmla="*/ 160 w 2860627"/>
                <a:gd name="connsiteY3" fmla="*/ 1831519 h 3411190"/>
                <a:gd name="connsiteX4" fmla="*/ 286853 w 2860627"/>
                <a:gd name="connsiteY4" fmla="*/ 2006886 h 3411190"/>
                <a:gd name="connsiteX5" fmla="*/ 207417 w 2860627"/>
                <a:gd name="connsiteY5" fmla="*/ 2187794 h 3411190"/>
                <a:gd name="connsiteX6" fmla="*/ 287242 w 2860627"/>
                <a:gd name="connsiteY6" fmla="*/ 2244414 h 3411190"/>
                <a:gd name="connsiteX7" fmla="*/ 256972 w 2860627"/>
                <a:gd name="connsiteY7" fmla="*/ 2339178 h 3411190"/>
                <a:gd name="connsiteX8" fmla="*/ 368654 w 2860627"/>
                <a:gd name="connsiteY8" fmla="*/ 2452806 h 3411190"/>
                <a:gd name="connsiteX9" fmla="*/ 465657 w 2860627"/>
                <a:gd name="connsiteY9" fmla="*/ 2870369 h 3411190"/>
                <a:gd name="connsiteX10" fmla="*/ 1108723 w 2860627"/>
                <a:gd name="connsiteY10" fmla="*/ 2797319 h 3411190"/>
                <a:gd name="connsiteX11" fmla="*/ 1313164 w 2860627"/>
                <a:gd name="connsiteY11" fmla="*/ 3376539 h 3411190"/>
                <a:gd name="connsiteX12" fmla="*/ 1936108 w 2860627"/>
                <a:gd name="connsiteY12" fmla="*/ 3397581 h 3411190"/>
                <a:gd name="connsiteX13" fmla="*/ 1886582 w 2860627"/>
                <a:gd name="connsiteY13" fmla="*/ 2195718 h 3411190"/>
                <a:gd name="connsiteX14" fmla="*/ 1253957 w 2860627"/>
                <a:gd name="connsiteY14" fmla="*/ 1491117 h 3411190"/>
                <a:gd name="connsiteX15" fmla="*/ 1259713 w 2860627"/>
                <a:gd name="connsiteY15" fmla="*/ 1490781 h 3411190"/>
                <a:gd name="connsiteX16" fmla="*/ 1156260 w 2860627"/>
                <a:gd name="connsiteY16" fmla="*/ 763285 h 3411190"/>
                <a:gd name="connsiteX17" fmla="*/ 2022208 w 2860627"/>
                <a:gd name="connsiteY17" fmla="*/ 559563 h 3411190"/>
                <a:gd name="connsiteX18" fmla="*/ 2336014 w 2860627"/>
                <a:gd name="connsiteY18" fmla="*/ 974343 h 3411190"/>
                <a:gd name="connsiteX19" fmla="*/ 2860627 w 2860627"/>
                <a:gd name="connsiteY19" fmla="*/ 953468 h 3411190"/>
                <a:gd name="connsiteX20" fmla="*/ 2332439 w 2860627"/>
                <a:gd name="connsiteY20" fmla="*/ 186000 h 341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60627" h="3411190">
                  <a:moveTo>
                    <a:pt x="2332439" y="186000"/>
                  </a:moveTo>
                  <a:cubicBezTo>
                    <a:pt x="2114028" y="67375"/>
                    <a:pt x="1894506" y="-31252"/>
                    <a:pt x="1525852" y="9249"/>
                  </a:cubicBezTo>
                  <a:cubicBezTo>
                    <a:pt x="735732" y="27225"/>
                    <a:pt x="265149" y="734924"/>
                    <a:pt x="364700" y="1356493"/>
                  </a:cubicBezTo>
                  <a:cubicBezTo>
                    <a:pt x="243187" y="1514835"/>
                    <a:pt x="-7219" y="1802068"/>
                    <a:pt x="160" y="1831519"/>
                  </a:cubicBezTo>
                  <a:cubicBezTo>
                    <a:pt x="17130" y="1925603"/>
                    <a:pt x="185001" y="1956813"/>
                    <a:pt x="286853" y="2006886"/>
                  </a:cubicBezTo>
                  <a:cubicBezTo>
                    <a:pt x="253040" y="2069284"/>
                    <a:pt x="200362" y="2166263"/>
                    <a:pt x="207417" y="2187794"/>
                  </a:cubicBezTo>
                  <a:cubicBezTo>
                    <a:pt x="222499" y="2208763"/>
                    <a:pt x="256442" y="2226588"/>
                    <a:pt x="287242" y="2244414"/>
                  </a:cubicBezTo>
                  <a:cubicBezTo>
                    <a:pt x="277153" y="2276002"/>
                    <a:pt x="241912" y="2313878"/>
                    <a:pt x="256972" y="2339178"/>
                  </a:cubicBezTo>
                  <a:cubicBezTo>
                    <a:pt x="285816" y="2378102"/>
                    <a:pt x="349241" y="2404451"/>
                    <a:pt x="368654" y="2452806"/>
                  </a:cubicBezTo>
                  <a:cubicBezTo>
                    <a:pt x="412514" y="2527024"/>
                    <a:pt x="255179" y="2774145"/>
                    <a:pt x="465657" y="2870369"/>
                  </a:cubicBezTo>
                  <a:cubicBezTo>
                    <a:pt x="653816" y="2944521"/>
                    <a:pt x="911133" y="2842626"/>
                    <a:pt x="1108723" y="2797319"/>
                  </a:cubicBezTo>
                  <a:cubicBezTo>
                    <a:pt x="1261750" y="2755661"/>
                    <a:pt x="1267023" y="3179274"/>
                    <a:pt x="1313164" y="3376539"/>
                  </a:cubicBezTo>
                  <a:cubicBezTo>
                    <a:pt x="1541931" y="3416747"/>
                    <a:pt x="1746247" y="3419423"/>
                    <a:pt x="1936108" y="3397581"/>
                  </a:cubicBezTo>
                  <a:cubicBezTo>
                    <a:pt x="1911464" y="2966600"/>
                    <a:pt x="1933512" y="2397598"/>
                    <a:pt x="1886582" y="2195718"/>
                  </a:cubicBezTo>
                  <a:cubicBezTo>
                    <a:pt x="1843777" y="1980896"/>
                    <a:pt x="1445585" y="1714871"/>
                    <a:pt x="1253957" y="1491117"/>
                  </a:cubicBezTo>
                  <a:lnTo>
                    <a:pt x="1259713" y="1490781"/>
                  </a:lnTo>
                  <a:cubicBezTo>
                    <a:pt x="1069359" y="1294123"/>
                    <a:pt x="1020028" y="999248"/>
                    <a:pt x="1156260" y="763285"/>
                  </a:cubicBezTo>
                  <a:cubicBezTo>
                    <a:pt x="1324542" y="471813"/>
                    <a:pt x="1712240" y="380603"/>
                    <a:pt x="2022208" y="559563"/>
                  </a:cubicBezTo>
                  <a:cubicBezTo>
                    <a:pt x="2187368" y="654919"/>
                    <a:pt x="2297137" y="807738"/>
                    <a:pt x="2336014" y="974343"/>
                  </a:cubicBezTo>
                  <a:lnTo>
                    <a:pt x="2860627" y="953468"/>
                  </a:lnTo>
                  <a:cubicBezTo>
                    <a:pt x="2773794" y="641332"/>
                    <a:pt x="2600917" y="331818"/>
                    <a:pt x="2332439" y="1860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7" name="Oval 76">
              <a:extLst>
                <a:ext uri="{FF2B5EF4-FFF2-40B4-BE49-F238E27FC236}">
                  <a16:creationId xmlns="" xmlns:a16="http://schemas.microsoft.com/office/drawing/2014/main" id="{A038A8A1-B5C3-45E4-BC0B-D1C5AA045DA1}"/>
                </a:ext>
              </a:extLst>
            </p:cNvPr>
            <p:cNvSpPr/>
            <p:nvPr/>
          </p:nvSpPr>
          <p:spPr>
            <a:xfrm>
              <a:off x="395536" y="4869725"/>
              <a:ext cx="852711" cy="8527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Tree>
    <p:extLst>
      <p:ext uri="{BB962C8B-B14F-4D97-AF65-F5344CB8AC3E}">
        <p14:creationId xmlns:p14="http://schemas.microsoft.com/office/powerpoint/2010/main" val="393002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down)">
                                      <p:cBhvr>
                                        <p:cTn id="7" dur="500"/>
                                        <p:tgtEl>
                                          <p:spTgt spid="9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6"/>
                                        </p:tgtEl>
                                        <p:attrNameLst>
                                          <p:attrName>style.visibility</p:attrName>
                                        </p:attrNameLst>
                                      </p:cBhvr>
                                      <p:to>
                                        <p:strVal val="visible"/>
                                      </p:to>
                                    </p:set>
                                    <p:animEffect transition="in" filter="wipe(down)">
                                      <p:cBhvr>
                                        <p:cTn id="10" dur="500"/>
                                        <p:tgtEl>
                                          <p:spTgt spid="96"/>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fade">
                                      <p:cBhvr>
                                        <p:cTn id="15" dur="1000"/>
                                        <p:tgtEl>
                                          <p:spTgt spid="73"/>
                                        </p:tgtEl>
                                      </p:cBhvr>
                                    </p:animEffect>
                                    <p:anim calcmode="lin" valueType="num">
                                      <p:cBhvr>
                                        <p:cTn id="16" dur="1000" fill="hold"/>
                                        <p:tgtEl>
                                          <p:spTgt spid="73"/>
                                        </p:tgtEl>
                                        <p:attrNameLst>
                                          <p:attrName>ppt_x</p:attrName>
                                        </p:attrNameLst>
                                      </p:cBhvr>
                                      <p:tavLst>
                                        <p:tav tm="0">
                                          <p:val>
                                            <p:strVal val="#ppt_x"/>
                                          </p:val>
                                        </p:tav>
                                        <p:tav tm="100000">
                                          <p:val>
                                            <p:strVal val="#ppt_x"/>
                                          </p:val>
                                        </p:tav>
                                      </p:tavLst>
                                    </p:anim>
                                    <p:anim calcmode="lin" valueType="num">
                                      <p:cBhvr>
                                        <p:cTn id="17"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08"/>
                                        </p:tgtEl>
                                        <p:attrNameLst>
                                          <p:attrName>style.visibility</p:attrName>
                                        </p:attrNameLst>
                                      </p:cBhvr>
                                      <p:to>
                                        <p:strVal val="visible"/>
                                      </p:to>
                                    </p:set>
                                    <p:animEffect transition="in" filter="fade">
                                      <p:cBhvr>
                                        <p:cTn id="22" dur="1000"/>
                                        <p:tgtEl>
                                          <p:spTgt spid="108"/>
                                        </p:tgtEl>
                                      </p:cBhvr>
                                    </p:animEffect>
                                    <p:anim calcmode="lin" valueType="num">
                                      <p:cBhvr>
                                        <p:cTn id="23" dur="1000" fill="hold"/>
                                        <p:tgtEl>
                                          <p:spTgt spid="108"/>
                                        </p:tgtEl>
                                        <p:attrNameLst>
                                          <p:attrName>ppt_x</p:attrName>
                                        </p:attrNameLst>
                                      </p:cBhvr>
                                      <p:tavLst>
                                        <p:tav tm="0">
                                          <p:val>
                                            <p:strVal val="#ppt_x"/>
                                          </p:val>
                                        </p:tav>
                                        <p:tav tm="100000">
                                          <p:val>
                                            <p:strVal val="#ppt_x"/>
                                          </p:val>
                                        </p:tav>
                                      </p:tavLst>
                                    </p:anim>
                                    <p:anim calcmode="lin" valueType="num">
                                      <p:cBhvr>
                                        <p:cTn id="24" dur="1000" fill="hold"/>
                                        <p:tgtEl>
                                          <p:spTgt spid="10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barn(inVertical)">
                                      <p:cBhvr>
                                        <p:cTn id="29" dur="500"/>
                                        <p:tgtEl>
                                          <p:spTgt spid="110"/>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1"/>
                                        </p:tgtEl>
                                        <p:attrNameLst>
                                          <p:attrName>style.visibility</p:attrName>
                                        </p:attrNameLst>
                                      </p:cBhvr>
                                      <p:to>
                                        <p:strVal val="visible"/>
                                      </p:to>
                                    </p:set>
                                    <p:anim calcmode="lin" valueType="num">
                                      <p:cBhvr additive="base">
                                        <p:cTn id="37" dur="500" fill="hold"/>
                                        <p:tgtEl>
                                          <p:spTgt spid="71"/>
                                        </p:tgtEl>
                                        <p:attrNameLst>
                                          <p:attrName>ppt_x</p:attrName>
                                        </p:attrNameLst>
                                      </p:cBhvr>
                                      <p:tavLst>
                                        <p:tav tm="0">
                                          <p:val>
                                            <p:strVal val="#ppt_x"/>
                                          </p:val>
                                        </p:tav>
                                        <p:tav tm="100000">
                                          <p:val>
                                            <p:strVal val="#ppt_x"/>
                                          </p:val>
                                        </p:tav>
                                      </p:tavLst>
                                    </p:anim>
                                    <p:anim calcmode="lin" valueType="num">
                                      <p:cBhvr additive="base">
                                        <p:cTn id="38" dur="500" fill="hold"/>
                                        <p:tgtEl>
                                          <p:spTgt spid="7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anim calcmode="lin" valueType="num">
                                      <p:cBhvr additive="base">
                                        <p:cTn id="41" dur="500" fill="hold"/>
                                        <p:tgtEl>
                                          <p:spTgt spid="72"/>
                                        </p:tgtEl>
                                        <p:attrNameLst>
                                          <p:attrName>ppt_x</p:attrName>
                                        </p:attrNameLst>
                                      </p:cBhvr>
                                      <p:tavLst>
                                        <p:tav tm="0">
                                          <p:val>
                                            <p:strVal val="#ppt_x"/>
                                          </p:val>
                                        </p:tav>
                                        <p:tav tm="100000">
                                          <p:val>
                                            <p:strVal val="#ppt_x"/>
                                          </p:val>
                                        </p:tav>
                                      </p:tavLst>
                                    </p:anim>
                                    <p:anim calcmode="lin" valueType="num">
                                      <p:cBhvr additive="base">
                                        <p:cTn id="42" dur="500" fill="hold"/>
                                        <p:tgtEl>
                                          <p:spTgt spid="7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4"/>
                                        </p:tgtEl>
                                        <p:attrNameLst>
                                          <p:attrName>style.visibility</p:attrName>
                                        </p:attrNameLst>
                                      </p:cBhvr>
                                      <p:to>
                                        <p:strVal val="visible"/>
                                      </p:to>
                                    </p:set>
                                    <p:anim calcmode="lin" valueType="num">
                                      <p:cBhvr additive="base">
                                        <p:cTn id="45" dur="500" fill="hold"/>
                                        <p:tgtEl>
                                          <p:spTgt spid="74"/>
                                        </p:tgtEl>
                                        <p:attrNameLst>
                                          <p:attrName>ppt_x</p:attrName>
                                        </p:attrNameLst>
                                      </p:cBhvr>
                                      <p:tavLst>
                                        <p:tav tm="0">
                                          <p:val>
                                            <p:strVal val="#ppt_x"/>
                                          </p:val>
                                        </p:tav>
                                        <p:tav tm="100000">
                                          <p:val>
                                            <p:strVal val="#ppt_x"/>
                                          </p:val>
                                        </p:tav>
                                      </p:tavLst>
                                    </p:anim>
                                    <p:anim calcmode="lin" valueType="num">
                                      <p:cBhvr additive="base">
                                        <p:cTn id="46" dur="500" fill="hold"/>
                                        <p:tgtEl>
                                          <p:spTgt spid="7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95"/>
                                        </p:tgtEl>
                                        <p:attrNameLst>
                                          <p:attrName>style.visibility</p:attrName>
                                        </p:attrNameLst>
                                      </p:cBhvr>
                                      <p:to>
                                        <p:strVal val="visible"/>
                                      </p:to>
                                    </p:set>
                                    <p:anim calcmode="lin" valueType="num">
                                      <p:cBhvr additive="base">
                                        <p:cTn id="49" dur="500" fill="hold"/>
                                        <p:tgtEl>
                                          <p:spTgt spid="95"/>
                                        </p:tgtEl>
                                        <p:attrNameLst>
                                          <p:attrName>ppt_x</p:attrName>
                                        </p:attrNameLst>
                                      </p:cBhvr>
                                      <p:tavLst>
                                        <p:tav tm="0">
                                          <p:val>
                                            <p:strVal val="#ppt_x"/>
                                          </p:val>
                                        </p:tav>
                                        <p:tav tm="100000">
                                          <p:val>
                                            <p:strVal val="#ppt_x"/>
                                          </p:val>
                                        </p:tav>
                                      </p:tavLst>
                                    </p:anim>
                                    <p:anim calcmode="lin" valueType="num">
                                      <p:cBhvr additive="base">
                                        <p:cTn id="50" dur="500" fill="hold"/>
                                        <p:tgtEl>
                                          <p:spTgt spid="9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94"/>
                                        </p:tgtEl>
                                        <p:attrNameLst>
                                          <p:attrName>style.visibility</p:attrName>
                                        </p:attrNameLst>
                                      </p:cBhvr>
                                      <p:to>
                                        <p:strVal val="visible"/>
                                      </p:to>
                                    </p:set>
                                    <p:anim calcmode="lin" valueType="num">
                                      <p:cBhvr additive="base">
                                        <p:cTn id="53" dur="500" fill="hold"/>
                                        <p:tgtEl>
                                          <p:spTgt spid="94"/>
                                        </p:tgtEl>
                                        <p:attrNameLst>
                                          <p:attrName>ppt_x</p:attrName>
                                        </p:attrNameLst>
                                      </p:cBhvr>
                                      <p:tavLst>
                                        <p:tav tm="0">
                                          <p:val>
                                            <p:strVal val="#ppt_x"/>
                                          </p:val>
                                        </p:tav>
                                        <p:tav tm="100000">
                                          <p:val>
                                            <p:strVal val="#ppt_x"/>
                                          </p:val>
                                        </p:tav>
                                      </p:tavLst>
                                    </p:anim>
                                    <p:anim calcmode="lin" valueType="num">
                                      <p:cBhvr additive="base">
                                        <p:cTn id="54"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6" grpId="0" animBg="1"/>
      <p:bldP spid="97" grpId="0" animBg="1"/>
      <p:bldP spid="8" grpId="0"/>
      <p:bldP spid="71" grpId="0" animBg="1"/>
      <p:bldP spid="72" grpId="0" animBg="1"/>
      <p:bldP spid="7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7389407"/>
              </p:ext>
            </p:extLst>
          </p:nvPr>
        </p:nvGraphicFramePr>
        <p:xfrm>
          <a:off x="1492701" y="544852"/>
          <a:ext cx="8551184" cy="5347950"/>
        </p:xfrm>
        <a:graphic>
          <a:graphicData uri="http://schemas.openxmlformats.org/drawingml/2006/table">
            <a:tbl>
              <a:tblPr firstRow="1" firstCol="1" bandRow="1">
                <a:tableStyleId>{5940675A-B579-460E-94D1-54222C63F5DA}</a:tableStyleId>
              </a:tblPr>
              <a:tblGrid>
                <a:gridCol w="1295191"/>
                <a:gridCol w="2956416"/>
                <a:gridCol w="1188823"/>
                <a:gridCol w="1188823"/>
                <a:gridCol w="887446"/>
                <a:gridCol w="1034485"/>
              </a:tblGrid>
              <a:tr h="534795">
                <a:tc>
                  <a:txBody>
                    <a:bodyPr/>
                    <a:lstStyle/>
                    <a:p>
                      <a:pPr algn="ctr">
                        <a:lnSpc>
                          <a:spcPct val="150000"/>
                        </a:lnSpc>
                        <a:spcAft>
                          <a:spcPts val="0"/>
                        </a:spcAft>
                      </a:pPr>
                      <a:r>
                        <a:rPr lang="id-ID" sz="1600">
                          <a:effectLst/>
                        </a:rPr>
                        <a:t>41</a:t>
                      </a:r>
                      <a:endParaRPr lang="id-ID" sz="16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600">
                          <a:effectLst/>
                        </a:rPr>
                        <a:t>Halaman Data Produk Saya</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53,0 mbps</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28,1 mbps</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 30 ms</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2 s</a:t>
                      </a:r>
                      <a:endParaRPr lang="id-ID" sz="1600">
                        <a:effectLst/>
                        <a:latin typeface="Calibri"/>
                        <a:ea typeface="Calibri"/>
                        <a:cs typeface="Times New Roman"/>
                      </a:endParaRPr>
                    </a:p>
                  </a:txBody>
                  <a:tcPr marL="68580" marR="68580" marT="0" marB="0"/>
                </a:tc>
              </a:tr>
              <a:tr h="534795">
                <a:tc>
                  <a:txBody>
                    <a:bodyPr/>
                    <a:lstStyle/>
                    <a:p>
                      <a:pPr algn="ctr">
                        <a:lnSpc>
                          <a:spcPct val="150000"/>
                        </a:lnSpc>
                        <a:spcAft>
                          <a:spcPts val="0"/>
                        </a:spcAft>
                      </a:pPr>
                      <a:r>
                        <a:rPr lang="id-ID" sz="1600" dirty="0">
                          <a:effectLst/>
                        </a:rPr>
                        <a:t>42</a:t>
                      </a:r>
                      <a:endParaRPr lang="id-ID" sz="1600" dirty="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600">
                          <a:effectLst/>
                        </a:rPr>
                        <a:t>Halaman Data Produk Saya</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48,5 mbps</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13,3mbps</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38 ms</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2 s</a:t>
                      </a:r>
                      <a:endParaRPr lang="id-ID" sz="1600">
                        <a:effectLst/>
                        <a:latin typeface="Calibri"/>
                        <a:ea typeface="Calibri"/>
                        <a:cs typeface="Times New Roman"/>
                      </a:endParaRPr>
                    </a:p>
                  </a:txBody>
                  <a:tcPr marL="68580" marR="68580" marT="0" marB="0"/>
                </a:tc>
              </a:tr>
              <a:tr h="534795">
                <a:tc>
                  <a:txBody>
                    <a:bodyPr/>
                    <a:lstStyle/>
                    <a:p>
                      <a:pPr algn="ctr">
                        <a:lnSpc>
                          <a:spcPct val="150000"/>
                        </a:lnSpc>
                        <a:spcAft>
                          <a:spcPts val="0"/>
                        </a:spcAft>
                      </a:pPr>
                      <a:r>
                        <a:rPr lang="id-ID" sz="1600">
                          <a:effectLst/>
                        </a:rPr>
                        <a:t>43</a:t>
                      </a:r>
                      <a:endParaRPr lang="id-ID" sz="16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600">
                          <a:effectLst/>
                        </a:rPr>
                        <a:t>Halaman Data Produk Saya</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49,8mbps</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30,2mbps</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 36 ms</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2 s</a:t>
                      </a:r>
                      <a:endParaRPr lang="id-ID" sz="1600">
                        <a:effectLst/>
                        <a:latin typeface="Calibri"/>
                        <a:ea typeface="Calibri"/>
                        <a:cs typeface="Times New Roman"/>
                      </a:endParaRPr>
                    </a:p>
                  </a:txBody>
                  <a:tcPr marL="68580" marR="68580" marT="0" marB="0"/>
                </a:tc>
              </a:tr>
              <a:tr h="534795">
                <a:tc>
                  <a:txBody>
                    <a:bodyPr/>
                    <a:lstStyle/>
                    <a:p>
                      <a:pPr algn="ctr">
                        <a:lnSpc>
                          <a:spcPct val="150000"/>
                        </a:lnSpc>
                        <a:spcAft>
                          <a:spcPts val="0"/>
                        </a:spcAft>
                      </a:pPr>
                      <a:r>
                        <a:rPr lang="id-ID" sz="1600">
                          <a:effectLst/>
                        </a:rPr>
                        <a:t>44</a:t>
                      </a:r>
                      <a:endParaRPr lang="id-ID" sz="16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600">
                          <a:effectLst/>
                        </a:rPr>
                        <a:t>Halaman Data Produk Saya</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48,1 mbps</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32.6 mbps</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 39 ms</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2 s</a:t>
                      </a:r>
                      <a:endParaRPr lang="id-ID" sz="1600">
                        <a:effectLst/>
                        <a:latin typeface="Calibri"/>
                        <a:ea typeface="Calibri"/>
                        <a:cs typeface="Times New Roman"/>
                      </a:endParaRPr>
                    </a:p>
                  </a:txBody>
                  <a:tcPr marL="68580" marR="68580" marT="0" marB="0"/>
                </a:tc>
              </a:tr>
              <a:tr h="534795">
                <a:tc>
                  <a:txBody>
                    <a:bodyPr/>
                    <a:lstStyle/>
                    <a:p>
                      <a:pPr algn="ctr">
                        <a:lnSpc>
                          <a:spcPct val="150000"/>
                        </a:lnSpc>
                        <a:spcAft>
                          <a:spcPts val="0"/>
                        </a:spcAft>
                      </a:pPr>
                      <a:r>
                        <a:rPr lang="id-ID" sz="1600">
                          <a:effectLst/>
                        </a:rPr>
                        <a:t>45</a:t>
                      </a:r>
                      <a:endParaRPr lang="id-ID" sz="16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600">
                          <a:effectLst/>
                        </a:rPr>
                        <a:t>Halaman Data Produk Saya</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53,3 mbps</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17,3 mbps</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 38 ms</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2 s</a:t>
                      </a:r>
                      <a:endParaRPr lang="id-ID" sz="1600">
                        <a:effectLst/>
                        <a:latin typeface="Calibri"/>
                        <a:ea typeface="Calibri"/>
                        <a:cs typeface="Times New Roman"/>
                      </a:endParaRPr>
                    </a:p>
                  </a:txBody>
                  <a:tcPr marL="68580" marR="68580" marT="0" marB="0"/>
                </a:tc>
              </a:tr>
              <a:tr h="534795">
                <a:tc>
                  <a:txBody>
                    <a:bodyPr/>
                    <a:lstStyle/>
                    <a:p>
                      <a:pPr algn="ctr">
                        <a:lnSpc>
                          <a:spcPct val="150000"/>
                        </a:lnSpc>
                        <a:spcAft>
                          <a:spcPts val="0"/>
                        </a:spcAft>
                      </a:pPr>
                      <a:r>
                        <a:rPr lang="id-ID" sz="1600">
                          <a:effectLst/>
                        </a:rPr>
                        <a:t>46</a:t>
                      </a:r>
                      <a:endParaRPr lang="id-ID" sz="16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600">
                          <a:effectLst/>
                        </a:rPr>
                        <a:t>Halaman Data Detail Order</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57,4mbps</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28,3mbps</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 36 ms</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2 s</a:t>
                      </a:r>
                      <a:endParaRPr lang="id-ID" sz="1600">
                        <a:effectLst/>
                        <a:latin typeface="Calibri"/>
                        <a:ea typeface="Calibri"/>
                        <a:cs typeface="Times New Roman"/>
                      </a:endParaRPr>
                    </a:p>
                  </a:txBody>
                  <a:tcPr marL="68580" marR="68580" marT="0" marB="0"/>
                </a:tc>
              </a:tr>
              <a:tr h="534795">
                <a:tc>
                  <a:txBody>
                    <a:bodyPr/>
                    <a:lstStyle/>
                    <a:p>
                      <a:pPr algn="ctr">
                        <a:lnSpc>
                          <a:spcPct val="150000"/>
                        </a:lnSpc>
                        <a:spcAft>
                          <a:spcPts val="0"/>
                        </a:spcAft>
                      </a:pPr>
                      <a:r>
                        <a:rPr lang="id-ID" sz="1600">
                          <a:effectLst/>
                        </a:rPr>
                        <a:t>47</a:t>
                      </a:r>
                      <a:endParaRPr lang="id-ID" sz="16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600">
                          <a:effectLst/>
                        </a:rPr>
                        <a:t>Halaman Data Detail Order</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47,4 mbps</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14,5 mbps</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 36 ms</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2 s</a:t>
                      </a:r>
                      <a:endParaRPr lang="id-ID" sz="1600">
                        <a:effectLst/>
                        <a:latin typeface="Calibri"/>
                        <a:ea typeface="Calibri"/>
                        <a:cs typeface="Times New Roman"/>
                      </a:endParaRPr>
                    </a:p>
                  </a:txBody>
                  <a:tcPr marL="68580" marR="68580" marT="0" marB="0"/>
                </a:tc>
              </a:tr>
              <a:tr h="534795">
                <a:tc>
                  <a:txBody>
                    <a:bodyPr/>
                    <a:lstStyle/>
                    <a:p>
                      <a:pPr algn="ctr">
                        <a:lnSpc>
                          <a:spcPct val="150000"/>
                        </a:lnSpc>
                        <a:spcAft>
                          <a:spcPts val="0"/>
                        </a:spcAft>
                      </a:pPr>
                      <a:r>
                        <a:rPr lang="id-ID" sz="1600">
                          <a:effectLst/>
                        </a:rPr>
                        <a:t>48</a:t>
                      </a:r>
                      <a:endParaRPr lang="id-ID" sz="16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600">
                          <a:effectLst/>
                        </a:rPr>
                        <a:t>Halaman Data Detail Order</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53,0 mbps</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28,1 mbps</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 30 ms</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dirty="0">
                          <a:effectLst/>
                        </a:rPr>
                        <a:t>2 s</a:t>
                      </a:r>
                      <a:endParaRPr lang="id-ID" sz="1600" dirty="0">
                        <a:effectLst/>
                        <a:latin typeface="Calibri"/>
                        <a:ea typeface="Calibri"/>
                        <a:cs typeface="Times New Roman"/>
                      </a:endParaRPr>
                    </a:p>
                  </a:txBody>
                  <a:tcPr marL="68580" marR="68580" marT="0" marB="0"/>
                </a:tc>
              </a:tr>
              <a:tr h="534795">
                <a:tc>
                  <a:txBody>
                    <a:bodyPr/>
                    <a:lstStyle/>
                    <a:p>
                      <a:pPr algn="ctr">
                        <a:lnSpc>
                          <a:spcPct val="150000"/>
                        </a:lnSpc>
                        <a:spcAft>
                          <a:spcPts val="0"/>
                        </a:spcAft>
                      </a:pPr>
                      <a:r>
                        <a:rPr lang="id-ID" sz="1600">
                          <a:effectLst/>
                        </a:rPr>
                        <a:t>49</a:t>
                      </a:r>
                      <a:endParaRPr lang="id-ID" sz="16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600">
                          <a:effectLst/>
                        </a:rPr>
                        <a:t>Halaman Data Detail Order</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48,5 mbps</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13,3mbps</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38 ms</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2 s</a:t>
                      </a:r>
                      <a:endParaRPr lang="id-ID" sz="1600">
                        <a:effectLst/>
                        <a:latin typeface="Calibri"/>
                        <a:ea typeface="Calibri"/>
                        <a:cs typeface="Times New Roman"/>
                      </a:endParaRPr>
                    </a:p>
                  </a:txBody>
                  <a:tcPr marL="68580" marR="68580" marT="0" marB="0"/>
                </a:tc>
              </a:tr>
              <a:tr h="534795">
                <a:tc>
                  <a:txBody>
                    <a:bodyPr/>
                    <a:lstStyle/>
                    <a:p>
                      <a:pPr algn="ctr">
                        <a:lnSpc>
                          <a:spcPct val="150000"/>
                        </a:lnSpc>
                        <a:spcAft>
                          <a:spcPts val="0"/>
                        </a:spcAft>
                      </a:pPr>
                      <a:r>
                        <a:rPr lang="id-ID" sz="1600">
                          <a:effectLst/>
                        </a:rPr>
                        <a:t>50</a:t>
                      </a:r>
                      <a:endParaRPr lang="id-ID" sz="1600">
                        <a:effectLst/>
                        <a:latin typeface="Calibri"/>
                        <a:ea typeface="Calibri"/>
                        <a:cs typeface="Times New Roman"/>
                      </a:endParaRPr>
                    </a:p>
                  </a:txBody>
                  <a:tcPr marL="68580" marR="68580" marT="0" marB="0" anchor="ctr"/>
                </a:tc>
                <a:tc>
                  <a:txBody>
                    <a:bodyPr/>
                    <a:lstStyle/>
                    <a:p>
                      <a:pPr>
                        <a:lnSpc>
                          <a:spcPct val="150000"/>
                        </a:lnSpc>
                        <a:spcAft>
                          <a:spcPts val="0"/>
                        </a:spcAft>
                      </a:pPr>
                      <a:r>
                        <a:rPr lang="id-ID" sz="1600">
                          <a:effectLst/>
                        </a:rPr>
                        <a:t>Halaman Data Detail Order</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49,8mbps</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30,2mbps</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a:effectLst/>
                        </a:rPr>
                        <a:t> 36 ms</a:t>
                      </a:r>
                      <a:endParaRPr lang="id-ID" sz="1600">
                        <a:effectLst/>
                        <a:latin typeface="Calibri"/>
                        <a:ea typeface="Calibri"/>
                        <a:cs typeface="Times New Roman"/>
                      </a:endParaRPr>
                    </a:p>
                  </a:txBody>
                  <a:tcPr marL="68580" marR="68580" marT="0" marB="0" anchor="ctr"/>
                </a:tc>
                <a:tc>
                  <a:txBody>
                    <a:bodyPr/>
                    <a:lstStyle/>
                    <a:p>
                      <a:pPr algn="ctr">
                        <a:lnSpc>
                          <a:spcPct val="150000"/>
                        </a:lnSpc>
                        <a:spcAft>
                          <a:spcPts val="0"/>
                        </a:spcAft>
                      </a:pPr>
                      <a:r>
                        <a:rPr lang="id-ID" sz="1600" dirty="0">
                          <a:effectLst/>
                        </a:rPr>
                        <a:t>2 s</a:t>
                      </a:r>
                      <a:endParaRPr lang="id-ID" sz="16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8001855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dirty="0" smtClean="0"/>
              <a:t>Kesimpulan</a:t>
            </a:r>
            <a:endParaRPr lang="id-ID" dirty="0"/>
          </a:p>
        </p:txBody>
      </p:sp>
      <p:sp>
        <p:nvSpPr>
          <p:cNvPr id="4" name="Rectangle 3"/>
          <p:cNvSpPr/>
          <p:nvPr/>
        </p:nvSpPr>
        <p:spPr>
          <a:xfrm>
            <a:off x="275772" y="1361449"/>
            <a:ext cx="11132457" cy="923330"/>
          </a:xfrm>
          <a:prstGeom prst="rect">
            <a:avLst/>
          </a:prstGeom>
        </p:spPr>
        <p:txBody>
          <a:bodyPr wrap="square">
            <a:spAutoFit/>
          </a:bodyPr>
          <a:lstStyle/>
          <a:p>
            <a:r>
              <a:rPr lang="id-ID" dirty="0" smtClean="0"/>
              <a:t>Perancangan </a:t>
            </a:r>
            <a:r>
              <a:rPr lang="id-ID" dirty="0"/>
              <a:t>e-commerce pada perusahaan retail telah dilakukan dengan tahap sebagai berikut: Dimulai dengan perencanaan sistem,Tahap berikutnya adalah desain sistem yang mencakup desain user interface, dan use case diagram</a:t>
            </a:r>
            <a:r>
              <a:rPr lang="id-ID" dirty="0" smtClean="0"/>
              <a:t>.</a:t>
            </a:r>
            <a:endParaRPr lang="id-ID" dirty="0"/>
          </a:p>
        </p:txBody>
      </p:sp>
      <p:sp>
        <p:nvSpPr>
          <p:cNvPr id="5" name="TextBox 4"/>
          <p:cNvSpPr txBox="1"/>
          <p:nvPr/>
        </p:nvSpPr>
        <p:spPr>
          <a:xfrm>
            <a:off x="275772" y="2389626"/>
            <a:ext cx="10900230" cy="646331"/>
          </a:xfrm>
          <a:prstGeom prst="rect">
            <a:avLst/>
          </a:prstGeom>
          <a:noFill/>
        </p:spPr>
        <p:txBody>
          <a:bodyPr wrap="square" rtlCol="0">
            <a:spAutoFit/>
          </a:bodyPr>
          <a:lstStyle/>
          <a:p>
            <a:r>
              <a:rPr lang="id-ID" dirty="0"/>
              <a:t>Aplikasi ini dapat melakukan pemesanan barang secara online, dapat menampilkan produk perkategori, dan dapat melakukan pencarian produk sehingga dapat mempermudah pembeli dalam pencarian produk.</a:t>
            </a:r>
          </a:p>
        </p:txBody>
      </p:sp>
      <p:sp>
        <p:nvSpPr>
          <p:cNvPr id="6" name="TextBox 5"/>
          <p:cNvSpPr txBox="1"/>
          <p:nvPr/>
        </p:nvSpPr>
        <p:spPr>
          <a:xfrm>
            <a:off x="275772" y="3238370"/>
            <a:ext cx="11524342" cy="1200329"/>
          </a:xfrm>
          <a:prstGeom prst="rect">
            <a:avLst/>
          </a:prstGeom>
          <a:noFill/>
        </p:spPr>
        <p:txBody>
          <a:bodyPr wrap="square" rtlCol="0">
            <a:spAutoFit/>
          </a:bodyPr>
          <a:lstStyle/>
          <a:p>
            <a:r>
              <a:rPr lang="id-ID" dirty="0"/>
              <a:t>Pada aplikasi ini dapat melakukan validasi penerimaan barang pada pembeli dimana bagi para pembeli dapat mengetahui kebenaran dari barang yang dikirim dan penjual dapat mengetahui bahwa barang sudah diterima atau belum diterima oleh pembeli.</a:t>
            </a:r>
          </a:p>
          <a:p>
            <a:endParaRPr lang="id-ID" dirty="0"/>
          </a:p>
        </p:txBody>
      </p:sp>
      <p:sp>
        <p:nvSpPr>
          <p:cNvPr id="7" name="TextBox 6"/>
          <p:cNvSpPr txBox="1"/>
          <p:nvPr/>
        </p:nvSpPr>
        <p:spPr>
          <a:xfrm>
            <a:off x="275772" y="4415137"/>
            <a:ext cx="11408228" cy="923330"/>
          </a:xfrm>
          <a:prstGeom prst="rect">
            <a:avLst/>
          </a:prstGeom>
          <a:noFill/>
        </p:spPr>
        <p:txBody>
          <a:bodyPr wrap="square" rtlCol="0">
            <a:spAutoFit/>
          </a:bodyPr>
          <a:lstStyle/>
          <a:p>
            <a:r>
              <a:rPr lang="id-ID" dirty="0"/>
              <a:t>Hasil dari pengujian QR Code sistem dapat dilakukan pemindaian code dengan adanya cahaya redup dan terang dimana pada jarak dekat melakukan pemindaian yaitu 7 cm dan untuk jarak yang paling jauh yaitu 66 cm , untuk betuk dari QR code dalam keadaan tidak cacat</a:t>
            </a:r>
            <a:r>
              <a:rPr lang="id-ID" dirty="0" smtClean="0"/>
              <a:t>.</a:t>
            </a:r>
            <a:endParaRPr lang="id-ID" dirty="0"/>
          </a:p>
        </p:txBody>
      </p:sp>
    </p:spTree>
    <p:extLst>
      <p:ext uri="{BB962C8B-B14F-4D97-AF65-F5344CB8AC3E}">
        <p14:creationId xmlns:p14="http://schemas.microsoft.com/office/powerpoint/2010/main" val="82628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25713" y="1233714"/>
            <a:ext cx="10218057" cy="923330"/>
          </a:xfrm>
          <a:prstGeom prst="rect">
            <a:avLst/>
          </a:prstGeom>
        </p:spPr>
        <p:txBody>
          <a:bodyPr wrap="square">
            <a:spAutoFit/>
          </a:bodyPr>
          <a:lstStyle/>
          <a:p>
            <a:r>
              <a:rPr lang="id-ID" dirty="0"/>
              <a:t>Hasil dari pengujian kecepatan proses jaringan pada aplikasi android jika jaringan memiliki kecepatan yang tinggi maka nilai delay dalam melakuka request terhadap data pada kecepatan proses jaringan yaitu 2,06 second</a:t>
            </a:r>
          </a:p>
        </p:txBody>
      </p:sp>
      <p:sp>
        <p:nvSpPr>
          <p:cNvPr id="4" name="Rectangle 3"/>
          <p:cNvSpPr/>
          <p:nvPr/>
        </p:nvSpPr>
        <p:spPr>
          <a:xfrm>
            <a:off x="725713" y="2780082"/>
            <a:ext cx="11132457" cy="923330"/>
          </a:xfrm>
          <a:prstGeom prst="rect">
            <a:avLst/>
          </a:prstGeom>
        </p:spPr>
        <p:txBody>
          <a:bodyPr wrap="square">
            <a:spAutoFit/>
          </a:bodyPr>
          <a:lstStyle/>
          <a:p>
            <a:r>
              <a:rPr lang="id-ID" dirty="0"/>
              <a:t>Pada pemvalidasi penerimaan barang mengunakan QRcode dapat disimpulkan bahwa sistem tidak akan memverifikasi bahwa barang telah sampai pada pembeli dikarenakan QR code yang  tidak sesuai dengan pihak pembeli</a:t>
            </a:r>
          </a:p>
        </p:txBody>
      </p:sp>
    </p:spTree>
    <p:extLst>
      <p:ext uri="{BB962C8B-B14F-4D97-AF65-F5344CB8AC3E}">
        <p14:creationId xmlns:p14="http://schemas.microsoft.com/office/powerpoint/2010/main" val="39574957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DF691C40-340A-44BC-A6B3-C3A20A9ED913}"/>
              </a:ext>
            </a:extLst>
          </p:cNvPr>
          <p:cNvSpPr txBox="1"/>
          <p:nvPr/>
        </p:nvSpPr>
        <p:spPr>
          <a:xfrm>
            <a:off x="0" y="2650537"/>
            <a:ext cx="12192000" cy="995209"/>
          </a:xfrm>
          <a:prstGeom prst="rect">
            <a:avLst/>
          </a:prstGeom>
          <a:noFill/>
        </p:spPr>
        <p:txBody>
          <a:bodyPr wrap="square" rtlCol="0" anchor="ctr">
            <a:spAutoFit/>
          </a:bodyPr>
          <a:lstStyle/>
          <a:p>
            <a:pPr algn="ctr"/>
            <a:r>
              <a:rPr lang="en-US" altLang="ko-KR" sz="5867" dirty="0">
                <a:solidFill>
                  <a:schemeClr val="bg1"/>
                </a:solidFill>
                <a:cs typeface="Arial" pitchFamily="34" charset="0"/>
              </a:rPr>
              <a:t>Thank You</a:t>
            </a:r>
            <a:endParaRPr lang="ko-KR" altLang="en-US" sz="5867" dirty="0">
              <a:solidFill>
                <a:schemeClr val="bg1"/>
              </a:solidFill>
              <a:cs typeface="Arial" pitchFamily="34" charset="0"/>
            </a:endParaRPr>
          </a:p>
        </p:txBody>
      </p:sp>
      <p:grpSp>
        <p:nvGrpSpPr>
          <p:cNvPr id="12" name="Group 11">
            <a:extLst>
              <a:ext uri="{FF2B5EF4-FFF2-40B4-BE49-F238E27FC236}">
                <a16:creationId xmlns="" xmlns:a16="http://schemas.microsoft.com/office/drawing/2014/main" id="{4D50BE5F-66E1-4E8D-ADB5-EB475C7F2D4D}"/>
              </a:ext>
            </a:extLst>
          </p:cNvPr>
          <p:cNvGrpSpPr/>
          <p:nvPr/>
        </p:nvGrpSpPr>
        <p:grpSpPr>
          <a:xfrm>
            <a:off x="2229738" y="716481"/>
            <a:ext cx="7803176" cy="4876117"/>
            <a:chOff x="2229738" y="716481"/>
            <a:chExt cx="7803176" cy="4876117"/>
          </a:xfrm>
        </p:grpSpPr>
        <p:sp>
          <p:nvSpPr>
            <p:cNvPr id="13" name="Freeform: Shape 12">
              <a:extLst>
                <a:ext uri="{FF2B5EF4-FFF2-40B4-BE49-F238E27FC236}">
                  <a16:creationId xmlns="" xmlns:a16="http://schemas.microsoft.com/office/drawing/2014/main" id="{7A8A5672-B625-4236-8666-6B2C8697FD9C}"/>
                </a:ext>
              </a:extLst>
            </p:cNvPr>
            <p:cNvSpPr/>
            <p:nvPr/>
          </p:nvSpPr>
          <p:spPr>
            <a:xfrm rot="10800000">
              <a:off x="3609975" y="3756839"/>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14" name="Group 13">
              <a:extLst>
                <a:ext uri="{FF2B5EF4-FFF2-40B4-BE49-F238E27FC236}">
                  <a16:creationId xmlns="" xmlns:a16="http://schemas.microsoft.com/office/drawing/2014/main" id="{EA1E921E-2438-45A2-AA41-C1A40356A72B}"/>
                </a:ext>
              </a:extLst>
            </p:cNvPr>
            <p:cNvGrpSpPr/>
            <p:nvPr/>
          </p:nvGrpSpPr>
          <p:grpSpPr>
            <a:xfrm>
              <a:off x="2229738" y="716481"/>
              <a:ext cx="7803176" cy="4876117"/>
              <a:chOff x="2229738" y="716481"/>
              <a:chExt cx="7803176" cy="4876117"/>
            </a:xfrm>
          </p:grpSpPr>
          <p:sp>
            <p:nvSpPr>
              <p:cNvPr id="15" name="Freeform: Shape 14">
                <a:extLst>
                  <a:ext uri="{FF2B5EF4-FFF2-40B4-BE49-F238E27FC236}">
                    <a16:creationId xmlns="" xmlns:a16="http://schemas.microsoft.com/office/drawing/2014/main" id="{797B5F1E-CB20-4033-9037-143A9CFF317F}"/>
                  </a:ext>
                </a:extLst>
              </p:cNvPr>
              <p:cNvSpPr/>
              <p:nvPr/>
            </p:nvSpPr>
            <p:spPr>
              <a:xfrm>
                <a:off x="3609975" y="1232742"/>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6" name="Rectangle 15">
                <a:extLst>
                  <a:ext uri="{FF2B5EF4-FFF2-40B4-BE49-F238E27FC236}">
                    <a16:creationId xmlns="" xmlns:a16="http://schemas.microsoft.com/office/drawing/2014/main" id="{55ACAC44-0CA4-4D15-AE76-405C924BA3E4}"/>
                  </a:ext>
                </a:extLst>
              </p:cNvPr>
              <p:cNvSpPr/>
              <p:nvPr/>
            </p:nvSpPr>
            <p:spPr>
              <a:xfrm rot="2735247">
                <a:off x="8529637" y="490381"/>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ectangle 16">
                <a:extLst>
                  <a:ext uri="{FF2B5EF4-FFF2-40B4-BE49-F238E27FC236}">
                    <a16:creationId xmlns="" xmlns:a16="http://schemas.microsoft.com/office/drawing/2014/main" id="{2DF41FE1-6DDF-420A-9003-47CAF9ED3A91}"/>
                  </a:ext>
                </a:extLst>
              </p:cNvPr>
              <p:cNvSpPr/>
              <p:nvPr/>
            </p:nvSpPr>
            <p:spPr>
              <a:xfrm rot="2735247">
                <a:off x="3452813" y="4544899"/>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17">
                <a:extLst>
                  <a:ext uri="{FF2B5EF4-FFF2-40B4-BE49-F238E27FC236}">
                    <a16:creationId xmlns="" xmlns:a16="http://schemas.microsoft.com/office/drawing/2014/main" id="{227F7607-67B0-483B-ACA2-AABF6AE10F5A}"/>
                  </a:ext>
                </a:extLst>
              </p:cNvPr>
              <p:cNvSpPr/>
              <p:nvPr/>
            </p:nvSpPr>
            <p:spPr>
              <a:xfrm rot="2735247">
                <a:off x="9257907" y="46249"/>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a:extLst>
                  <a:ext uri="{FF2B5EF4-FFF2-40B4-BE49-F238E27FC236}">
                    <a16:creationId xmlns="" xmlns:a16="http://schemas.microsoft.com/office/drawing/2014/main" id="{FEC737F8-5AC4-42D6-95C7-D0925369CE05}"/>
                  </a:ext>
                </a:extLst>
              </p:cNvPr>
              <p:cNvSpPr/>
              <p:nvPr/>
            </p:nvSpPr>
            <p:spPr>
              <a:xfrm rot="2735247">
                <a:off x="2899970" y="4817591"/>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2582224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12890" y="323515"/>
            <a:ext cx="6191673" cy="923330"/>
          </a:xfrm>
          <a:prstGeom prst="rect">
            <a:avLst/>
          </a:prstGeom>
          <a:noFill/>
        </p:spPr>
        <p:txBody>
          <a:bodyPr wrap="square" rtlCol="0" anchor="ctr">
            <a:spAutoFit/>
          </a:bodyPr>
          <a:lstStyle/>
          <a:p>
            <a:pPr algn="ctr"/>
            <a:r>
              <a:rPr lang="id-ID" altLang="ko-KR" sz="5400" dirty="0" smtClean="0">
                <a:solidFill>
                  <a:schemeClr val="bg1"/>
                </a:solidFill>
                <a:cs typeface="Arial" pitchFamily="34" charset="0"/>
              </a:rPr>
              <a:t>Batasan Masalah</a:t>
            </a:r>
            <a:endParaRPr lang="ko-KR" altLang="en-US" sz="5400" dirty="0">
              <a:solidFill>
                <a:schemeClr val="bg1"/>
              </a:solidFill>
              <a:cs typeface="Arial" pitchFamily="34" charset="0"/>
            </a:endParaRPr>
          </a:p>
        </p:txBody>
      </p:sp>
      <p:grpSp>
        <p:nvGrpSpPr>
          <p:cNvPr id="4" name="Group 3">
            <a:extLst>
              <a:ext uri="{FF2B5EF4-FFF2-40B4-BE49-F238E27FC236}">
                <a16:creationId xmlns="" xmlns:a16="http://schemas.microsoft.com/office/drawing/2014/main" id="{D1B798CC-A50B-4833-A9F4-CD4A9317294E}"/>
              </a:ext>
            </a:extLst>
          </p:cNvPr>
          <p:cNvGrpSpPr/>
          <p:nvPr/>
        </p:nvGrpSpPr>
        <p:grpSpPr>
          <a:xfrm>
            <a:off x="2359254" y="1564760"/>
            <a:ext cx="9493656" cy="881540"/>
            <a:chOff x="5776287" y="1615577"/>
            <a:chExt cx="5483384" cy="881540"/>
          </a:xfrm>
        </p:grpSpPr>
        <p:sp>
          <p:nvSpPr>
            <p:cNvPr id="9" name="TextBox 8"/>
            <p:cNvSpPr txBox="1"/>
            <p:nvPr/>
          </p:nvSpPr>
          <p:spPr>
            <a:xfrm>
              <a:off x="6751979" y="1666120"/>
              <a:ext cx="4507692" cy="830997"/>
            </a:xfrm>
            <a:prstGeom prst="rect">
              <a:avLst/>
            </a:prstGeom>
            <a:noFill/>
          </p:spPr>
          <p:txBody>
            <a:bodyPr wrap="square" lIns="108000" rIns="108000" rtlCol="0">
              <a:spAutoFit/>
            </a:bodyPr>
            <a:lstStyle/>
            <a:p>
              <a:r>
                <a:rPr lang="en-US" altLang="ko-KR" sz="1600" dirty="0" err="1">
                  <a:solidFill>
                    <a:schemeClr val="bg1"/>
                  </a:solidFill>
                  <a:cs typeface="Arial" pitchFamily="34" charset="0"/>
                </a:rPr>
                <a:t>Mengakomodir</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tiga</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toko</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yaitu</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toko</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belanja</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kebutuhan</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pokok</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toko</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bahan</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bangunan</a:t>
              </a:r>
              <a:r>
                <a:rPr lang="en-US" altLang="ko-KR" sz="1600" dirty="0">
                  <a:solidFill>
                    <a:schemeClr val="bg1"/>
                  </a:solidFill>
                  <a:cs typeface="Arial" pitchFamily="34" charset="0"/>
                </a:rPr>
                <a:t> , </a:t>
              </a:r>
              <a:r>
                <a:rPr lang="en-US" altLang="ko-KR" sz="1600" dirty="0" err="1">
                  <a:solidFill>
                    <a:schemeClr val="bg1"/>
                  </a:solidFill>
                  <a:cs typeface="Arial" pitchFamily="34" charset="0"/>
                </a:rPr>
                <a:t>toko</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pembelian</a:t>
              </a:r>
              <a:r>
                <a:rPr lang="en-US" altLang="ko-KR" sz="1600" dirty="0">
                  <a:solidFill>
                    <a:schemeClr val="bg1"/>
                  </a:solidFill>
                  <a:cs typeface="Arial" pitchFamily="34" charset="0"/>
                </a:rPr>
                <a:t> ATK).</a:t>
              </a:r>
            </a:p>
          </p:txBody>
        </p:sp>
        <p:sp>
          <p:nvSpPr>
            <p:cNvPr id="7" name="TextBox 6"/>
            <p:cNvSpPr txBox="1"/>
            <p:nvPr/>
          </p:nvSpPr>
          <p:spPr>
            <a:xfrm>
              <a:off x="5776287" y="1615577"/>
              <a:ext cx="958096" cy="707886"/>
            </a:xfrm>
            <a:prstGeom prst="rect">
              <a:avLst/>
            </a:prstGeom>
            <a:noFill/>
          </p:spPr>
          <p:txBody>
            <a:bodyPr wrap="square" lIns="108000" rIns="108000" rtlCol="0">
              <a:spAutoFit/>
            </a:bodyPr>
            <a:lstStyle/>
            <a:p>
              <a:pPr algn="ctr"/>
              <a:r>
                <a:rPr lang="en-US" altLang="ko-KR" sz="4000" b="1" dirty="0">
                  <a:solidFill>
                    <a:schemeClr val="bg1"/>
                  </a:solidFill>
                  <a:cs typeface="Arial" pitchFamily="34" charset="0"/>
                </a:rPr>
                <a:t>01</a:t>
              </a:r>
              <a:endParaRPr lang="ko-KR" altLang="en-US" sz="4000" b="1" dirty="0">
                <a:solidFill>
                  <a:schemeClr val="bg1"/>
                </a:solidFill>
                <a:cs typeface="Arial" pitchFamily="34" charset="0"/>
              </a:endParaRPr>
            </a:p>
          </p:txBody>
        </p:sp>
      </p:grpSp>
      <p:grpSp>
        <p:nvGrpSpPr>
          <p:cNvPr id="10" name="Group 9">
            <a:extLst>
              <a:ext uri="{FF2B5EF4-FFF2-40B4-BE49-F238E27FC236}">
                <a16:creationId xmlns="" xmlns:a16="http://schemas.microsoft.com/office/drawing/2014/main" id="{0A9459A3-3616-4690-9950-AA429FBFDFB4}"/>
              </a:ext>
            </a:extLst>
          </p:cNvPr>
          <p:cNvGrpSpPr/>
          <p:nvPr/>
        </p:nvGrpSpPr>
        <p:grpSpPr>
          <a:xfrm>
            <a:off x="2435600" y="2374896"/>
            <a:ext cx="9028690" cy="939804"/>
            <a:chOff x="5776287" y="1615577"/>
            <a:chExt cx="5501856" cy="1364880"/>
          </a:xfrm>
        </p:grpSpPr>
        <p:sp>
          <p:nvSpPr>
            <p:cNvPr id="13" name="TextBox 12">
              <a:extLst>
                <a:ext uri="{FF2B5EF4-FFF2-40B4-BE49-F238E27FC236}">
                  <a16:creationId xmlns="" xmlns:a16="http://schemas.microsoft.com/office/drawing/2014/main" id="{FAEB471A-C385-402A-A8DD-57F933A5D346}"/>
                </a:ext>
              </a:extLst>
            </p:cNvPr>
            <p:cNvSpPr txBox="1"/>
            <p:nvPr/>
          </p:nvSpPr>
          <p:spPr>
            <a:xfrm>
              <a:off x="6770451" y="1721832"/>
              <a:ext cx="4507692" cy="1258625"/>
            </a:xfrm>
            <a:prstGeom prst="rect">
              <a:avLst/>
            </a:prstGeom>
            <a:noFill/>
          </p:spPr>
          <p:txBody>
            <a:bodyPr wrap="square" rtlCol="0">
              <a:spAutoFit/>
            </a:bodyPr>
            <a:lstStyle/>
            <a:p>
              <a:pPr algn="just"/>
              <a:r>
                <a:rPr lang="en-US" altLang="ko-KR" sz="1600" dirty="0">
                  <a:solidFill>
                    <a:schemeClr val="bg1"/>
                  </a:solidFill>
                  <a:cs typeface="Arial" pitchFamily="34" charset="0"/>
                </a:rPr>
                <a:t>Data yang </a:t>
              </a:r>
              <a:r>
                <a:rPr lang="en-US" altLang="ko-KR" sz="1600" dirty="0" err="1">
                  <a:solidFill>
                    <a:schemeClr val="bg1"/>
                  </a:solidFill>
                  <a:cs typeface="Arial" pitchFamily="34" charset="0"/>
                </a:rPr>
                <a:t>digunakan</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dalam</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pembangunan</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aplikasi</a:t>
              </a:r>
              <a:r>
                <a:rPr lang="en-US" altLang="ko-KR" sz="1600" dirty="0">
                  <a:solidFill>
                    <a:schemeClr val="bg1"/>
                  </a:solidFill>
                  <a:cs typeface="Arial" pitchFamily="34" charset="0"/>
                </a:rPr>
                <a:t> E-commerce </a:t>
              </a:r>
              <a:r>
                <a:rPr lang="en-US" altLang="ko-KR" sz="1600" dirty="0" err="1">
                  <a:solidFill>
                    <a:schemeClr val="bg1"/>
                  </a:solidFill>
                  <a:cs typeface="Arial" pitchFamily="34" charset="0"/>
                </a:rPr>
                <a:t>ini</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adalah</a:t>
              </a:r>
              <a:r>
                <a:rPr lang="en-US" altLang="ko-KR" sz="1600" dirty="0">
                  <a:solidFill>
                    <a:schemeClr val="bg1"/>
                  </a:solidFill>
                  <a:cs typeface="Arial" pitchFamily="34" charset="0"/>
                </a:rPr>
                <a:t> data </a:t>
              </a:r>
              <a:r>
                <a:rPr lang="en-US" altLang="ko-KR" sz="1600" dirty="0" err="1">
                  <a:solidFill>
                    <a:schemeClr val="bg1"/>
                  </a:solidFill>
                  <a:cs typeface="Arial" pitchFamily="34" charset="0"/>
                </a:rPr>
                <a:t>produk</a:t>
              </a:r>
              <a:r>
                <a:rPr lang="en-US" altLang="ko-KR" sz="1600" dirty="0">
                  <a:solidFill>
                    <a:schemeClr val="bg1"/>
                  </a:solidFill>
                  <a:cs typeface="Arial" pitchFamily="34" charset="0"/>
                </a:rPr>
                <a:t>, data </a:t>
              </a:r>
              <a:r>
                <a:rPr lang="en-US" altLang="ko-KR" sz="1600" dirty="0" err="1">
                  <a:solidFill>
                    <a:schemeClr val="bg1"/>
                  </a:solidFill>
                  <a:cs typeface="Arial" pitchFamily="34" charset="0"/>
                </a:rPr>
                <a:t>kategori</a:t>
              </a:r>
              <a:r>
                <a:rPr lang="en-US" altLang="ko-KR" sz="1600" dirty="0">
                  <a:solidFill>
                    <a:schemeClr val="bg1"/>
                  </a:solidFill>
                  <a:cs typeface="Arial" pitchFamily="34" charset="0"/>
                </a:rPr>
                <a:t>, detail </a:t>
              </a:r>
              <a:r>
                <a:rPr lang="en-US" altLang="ko-KR" sz="1600" dirty="0" err="1">
                  <a:solidFill>
                    <a:schemeClr val="bg1"/>
                  </a:solidFill>
                  <a:cs typeface="Arial" pitchFamily="34" charset="0"/>
                </a:rPr>
                <a:t>produk</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harga</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produk</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gambar</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produk</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stok</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produk</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dan</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tanggal</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kadarluarsa</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barang</a:t>
              </a:r>
              <a:r>
                <a:rPr lang="en-US" altLang="ko-KR" sz="1600" dirty="0">
                  <a:solidFill>
                    <a:schemeClr val="bg1"/>
                  </a:solidFill>
                  <a:cs typeface="Arial" pitchFamily="34" charset="0"/>
                </a:rPr>
                <a:t>.</a:t>
              </a:r>
            </a:p>
          </p:txBody>
        </p:sp>
        <p:sp>
          <p:nvSpPr>
            <p:cNvPr id="12" name="TextBox 11">
              <a:extLst>
                <a:ext uri="{FF2B5EF4-FFF2-40B4-BE49-F238E27FC236}">
                  <a16:creationId xmlns="" xmlns:a16="http://schemas.microsoft.com/office/drawing/2014/main" id="{01892250-0812-424C-9181-78128436C8F3}"/>
                </a:ext>
              </a:extLst>
            </p:cNvPr>
            <p:cNvSpPr txBox="1"/>
            <p:nvPr/>
          </p:nvSpPr>
          <p:spPr>
            <a:xfrm>
              <a:off x="5776287" y="1615577"/>
              <a:ext cx="958096" cy="673218"/>
            </a:xfrm>
            <a:prstGeom prst="rect">
              <a:avLst/>
            </a:prstGeom>
            <a:noFill/>
          </p:spPr>
          <p:txBody>
            <a:bodyPr wrap="square" lIns="108000" rIns="108000" rtlCol="0">
              <a:spAutoFit/>
            </a:bodyPr>
            <a:lstStyle/>
            <a:p>
              <a:pPr algn="ctr"/>
              <a:r>
                <a:rPr lang="en-US" altLang="ko-KR" sz="4000" b="1" dirty="0">
                  <a:solidFill>
                    <a:schemeClr val="bg1"/>
                  </a:solidFill>
                  <a:cs typeface="Arial" pitchFamily="34" charset="0"/>
                </a:rPr>
                <a:t>02</a:t>
              </a:r>
              <a:endParaRPr lang="ko-KR" altLang="en-US" sz="4000" b="1" dirty="0">
                <a:solidFill>
                  <a:schemeClr val="bg1"/>
                </a:solidFill>
                <a:cs typeface="Arial" pitchFamily="34" charset="0"/>
              </a:endParaRPr>
            </a:p>
          </p:txBody>
        </p:sp>
      </p:grpSp>
      <p:grpSp>
        <p:nvGrpSpPr>
          <p:cNvPr id="15" name="Group 14">
            <a:extLst>
              <a:ext uri="{FF2B5EF4-FFF2-40B4-BE49-F238E27FC236}">
                <a16:creationId xmlns="" xmlns:a16="http://schemas.microsoft.com/office/drawing/2014/main" id="{07ED876F-7A33-4478-9ED3-A2053B8B8EEA}"/>
              </a:ext>
            </a:extLst>
          </p:cNvPr>
          <p:cNvGrpSpPr/>
          <p:nvPr/>
        </p:nvGrpSpPr>
        <p:grpSpPr>
          <a:xfrm>
            <a:off x="2480936" y="3340952"/>
            <a:ext cx="8766184" cy="863083"/>
            <a:chOff x="4587567" y="1071760"/>
            <a:chExt cx="5483384" cy="863083"/>
          </a:xfrm>
        </p:grpSpPr>
        <p:sp>
          <p:nvSpPr>
            <p:cNvPr id="19" name="TextBox 18">
              <a:extLst>
                <a:ext uri="{FF2B5EF4-FFF2-40B4-BE49-F238E27FC236}">
                  <a16:creationId xmlns="" xmlns:a16="http://schemas.microsoft.com/office/drawing/2014/main" id="{7DDE9DD4-9B53-4681-95FD-81AD463B2625}"/>
                </a:ext>
              </a:extLst>
            </p:cNvPr>
            <p:cNvSpPr txBox="1"/>
            <p:nvPr/>
          </p:nvSpPr>
          <p:spPr>
            <a:xfrm>
              <a:off x="5563259" y="1071760"/>
              <a:ext cx="4507692" cy="830997"/>
            </a:xfrm>
            <a:prstGeom prst="rect">
              <a:avLst/>
            </a:prstGeom>
            <a:noFill/>
          </p:spPr>
          <p:txBody>
            <a:bodyPr wrap="square" lIns="108000" rIns="108000" rtlCol="0">
              <a:spAutoFit/>
            </a:bodyPr>
            <a:lstStyle/>
            <a:p>
              <a:r>
                <a:rPr lang="en-US" altLang="ko-KR" sz="1600" dirty="0" err="1">
                  <a:solidFill>
                    <a:schemeClr val="bg1"/>
                  </a:solidFill>
                  <a:cs typeface="Arial" pitchFamily="34" charset="0"/>
                </a:rPr>
                <a:t>Jumlah</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produk</a:t>
              </a:r>
              <a:r>
                <a:rPr lang="en-US" altLang="ko-KR" sz="1600" dirty="0">
                  <a:solidFill>
                    <a:schemeClr val="bg1"/>
                  </a:solidFill>
                  <a:cs typeface="Arial" pitchFamily="34" charset="0"/>
                </a:rPr>
                <a:t> yang di </a:t>
              </a:r>
              <a:r>
                <a:rPr lang="en-US" altLang="ko-KR" sz="1600" dirty="0" err="1">
                  <a:solidFill>
                    <a:schemeClr val="bg1"/>
                  </a:solidFill>
                  <a:cs typeface="Arial" pitchFamily="34" charset="0"/>
                </a:rPr>
                <a:t>inputkan</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dalam</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aplikasi</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ini</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adalah</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dua</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puluh</a:t>
              </a:r>
              <a:r>
                <a:rPr lang="en-US" altLang="ko-KR" sz="1600" dirty="0">
                  <a:solidFill>
                    <a:schemeClr val="bg1"/>
                  </a:solidFill>
                  <a:cs typeface="Arial" pitchFamily="34" charset="0"/>
                </a:rPr>
                <a:t> item </a:t>
              </a:r>
              <a:r>
                <a:rPr lang="en-US" altLang="ko-KR" sz="1600" dirty="0" err="1">
                  <a:solidFill>
                    <a:schemeClr val="bg1"/>
                  </a:solidFill>
                  <a:cs typeface="Arial" pitchFamily="34" charset="0"/>
                </a:rPr>
                <a:t>dari</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setiap</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toko</a:t>
              </a:r>
              <a:r>
                <a:rPr lang="en-US" altLang="ko-KR" sz="1600" dirty="0">
                  <a:solidFill>
                    <a:schemeClr val="bg1"/>
                  </a:solidFill>
                  <a:cs typeface="Arial" pitchFamily="34" charset="0"/>
                </a:rPr>
                <a:t> yang </a:t>
              </a:r>
              <a:r>
                <a:rPr lang="en-US" altLang="ko-KR" sz="1600" dirty="0" err="1">
                  <a:solidFill>
                    <a:schemeClr val="bg1"/>
                  </a:solidFill>
                  <a:cs typeface="Arial" pitchFamily="34" charset="0"/>
                </a:rPr>
                <a:t>dilakukan</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penelitian</a:t>
              </a:r>
              <a:r>
                <a:rPr lang="en-US" altLang="ko-KR" sz="1600" dirty="0">
                  <a:solidFill>
                    <a:schemeClr val="bg1"/>
                  </a:solidFill>
                  <a:cs typeface="Arial" pitchFamily="34" charset="0"/>
                </a:rPr>
                <a:t>.</a:t>
              </a:r>
            </a:p>
          </p:txBody>
        </p:sp>
        <p:sp>
          <p:nvSpPr>
            <p:cNvPr id="17" name="TextBox 16">
              <a:extLst>
                <a:ext uri="{FF2B5EF4-FFF2-40B4-BE49-F238E27FC236}">
                  <a16:creationId xmlns="" xmlns:a16="http://schemas.microsoft.com/office/drawing/2014/main" id="{42D4E945-B51D-4D17-A36E-ABB30618F236}"/>
                </a:ext>
              </a:extLst>
            </p:cNvPr>
            <p:cNvSpPr txBox="1"/>
            <p:nvPr/>
          </p:nvSpPr>
          <p:spPr>
            <a:xfrm>
              <a:off x="4587567" y="1226957"/>
              <a:ext cx="955115" cy="707886"/>
            </a:xfrm>
            <a:prstGeom prst="rect">
              <a:avLst/>
            </a:prstGeom>
            <a:noFill/>
          </p:spPr>
          <p:txBody>
            <a:bodyPr wrap="square" lIns="108000" rIns="108000" rtlCol="0">
              <a:spAutoFit/>
            </a:bodyPr>
            <a:lstStyle/>
            <a:p>
              <a:pPr algn="ctr"/>
              <a:r>
                <a:rPr lang="en-US" altLang="ko-KR" sz="4000" b="1" dirty="0">
                  <a:solidFill>
                    <a:schemeClr val="bg1"/>
                  </a:solidFill>
                  <a:cs typeface="Arial" pitchFamily="34" charset="0"/>
                </a:rPr>
                <a:t>03</a:t>
              </a:r>
              <a:endParaRPr lang="ko-KR" altLang="en-US" sz="4000" b="1" dirty="0">
                <a:solidFill>
                  <a:schemeClr val="bg1"/>
                </a:solidFill>
                <a:cs typeface="Arial" pitchFamily="34" charset="0"/>
              </a:endParaRPr>
            </a:p>
          </p:txBody>
        </p:sp>
      </p:grpSp>
      <p:grpSp>
        <p:nvGrpSpPr>
          <p:cNvPr id="20" name="Group 19">
            <a:extLst>
              <a:ext uri="{FF2B5EF4-FFF2-40B4-BE49-F238E27FC236}">
                <a16:creationId xmlns="" xmlns:a16="http://schemas.microsoft.com/office/drawing/2014/main" id="{A93FF8F0-0341-431C-9CC0-5437F8473CAD}"/>
              </a:ext>
            </a:extLst>
          </p:cNvPr>
          <p:cNvGrpSpPr/>
          <p:nvPr/>
        </p:nvGrpSpPr>
        <p:grpSpPr>
          <a:xfrm>
            <a:off x="2480936" y="4204035"/>
            <a:ext cx="6192057" cy="707886"/>
            <a:chOff x="5067614" y="1615577"/>
            <a:chExt cx="6192057" cy="707886"/>
          </a:xfrm>
        </p:grpSpPr>
        <p:sp>
          <p:nvSpPr>
            <p:cNvPr id="24" name="TextBox 23">
              <a:extLst>
                <a:ext uri="{FF2B5EF4-FFF2-40B4-BE49-F238E27FC236}">
                  <a16:creationId xmlns="" xmlns:a16="http://schemas.microsoft.com/office/drawing/2014/main" id="{EB5FFC5C-85C1-4ABD-85BC-2489AF1C6166}"/>
                </a:ext>
              </a:extLst>
            </p:cNvPr>
            <p:cNvSpPr txBox="1"/>
            <p:nvPr/>
          </p:nvSpPr>
          <p:spPr>
            <a:xfrm>
              <a:off x="6627435" y="1666120"/>
              <a:ext cx="4632236" cy="584775"/>
            </a:xfrm>
            <a:prstGeom prst="rect">
              <a:avLst/>
            </a:prstGeom>
            <a:noFill/>
          </p:spPr>
          <p:txBody>
            <a:bodyPr wrap="square" lIns="108000" rIns="108000" rtlCol="0">
              <a:spAutoFit/>
            </a:bodyPr>
            <a:lstStyle/>
            <a:p>
              <a:r>
                <a:rPr lang="en-US" altLang="ko-KR" sz="1600" dirty="0" err="1">
                  <a:solidFill>
                    <a:schemeClr val="bg1"/>
                  </a:solidFill>
                  <a:cs typeface="Arial" pitchFamily="34" charset="0"/>
                </a:rPr>
                <a:t>Aplikasi</a:t>
              </a:r>
              <a:r>
                <a:rPr lang="en-US" altLang="ko-KR" sz="1600" dirty="0">
                  <a:solidFill>
                    <a:schemeClr val="bg1"/>
                  </a:solidFill>
                  <a:cs typeface="Arial" pitchFamily="34" charset="0"/>
                </a:rPr>
                <a:t> yang </a:t>
              </a:r>
              <a:r>
                <a:rPr lang="en-US" altLang="ko-KR" sz="1600" dirty="0" err="1">
                  <a:solidFill>
                    <a:schemeClr val="bg1"/>
                  </a:solidFill>
                  <a:cs typeface="Arial" pitchFamily="34" charset="0"/>
                </a:rPr>
                <a:t>dibangun</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hanya</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beroperasi</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didaerah</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kota</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lhoksukon</a:t>
              </a:r>
              <a:endParaRPr lang="en-US" altLang="ko-KR" sz="1600" dirty="0">
                <a:solidFill>
                  <a:schemeClr val="bg1"/>
                </a:solidFill>
                <a:cs typeface="Arial" pitchFamily="34" charset="0"/>
              </a:endParaRPr>
            </a:p>
          </p:txBody>
        </p:sp>
        <p:sp>
          <p:nvSpPr>
            <p:cNvPr id="22" name="TextBox 21">
              <a:extLst>
                <a:ext uri="{FF2B5EF4-FFF2-40B4-BE49-F238E27FC236}">
                  <a16:creationId xmlns="" xmlns:a16="http://schemas.microsoft.com/office/drawing/2014/main" id="{5FB8D4DD-DB44-40F9-8FF0-AD92E175052C}"/>
                </a:ext>
              </a:extLst>
            </p:cNvPr>
            <p:cNvSpPr txBox="1"/>
            <p:nvPr/>
          </p:nvSpPr>
          <p:spPr>
            <a:xfrm>
              <a:off x="5067614" y="1615577"/>
              <a:ext cx="1666769" cy="707886"/>
            </a:xfrm>
            <a:prstGeom prst="rect">
              <a:avLst/>
            </a:prstGeom>
            <a:noFill/>
          </p:spPr>
          <p:txBody>
            <a:bodyPr wrap="square" lIns="108000" rIns="108000" rtlCol="0">
              <a:spAutoFit/>
            </a:bodyPr>
            <a:lstStyle/>
            <a:p>
              <a:pPr algn="ctr"/>
              <a:r>
                <a:rPr lang="en-US" altLang="ko-KR" sz="4000" b="1" dirty="0">
                  <a:solidFill>
                    <a:schemeClr val="bg1"/>
                  </a:solidFill>
                  <a:cs typeface="Arial" pitchFamily="34" charset="0"/>
                </a:rPr>
                <a:t>04</a:t>
              </a:r>
              <a:endParaRPr lang="ko-KR" altLang="en-US" sz="4000" b="1" dirty="0">
                <a:solidFill>
                  <a:schemeClr val="bg1"/>
                </a:solidFill>
                <a:cs typeface="Arial" pitchFamily="34" charset="0"/>
              </a:endParaRPr>
            </a:p>
          </p:txBody>
        </p:sp>
      </p:grpSp>
      <p:sp>
        <p:nvSpPr>
          <p:cNvPr id="30" name="Freeform: Shape 29">
            <a:extLst>
              <a:ext uri="{FF2B5EF4-FFF2-40B4-BE49-F238E27FC236}">
                <a16:creationId xmlns="" xmlns:a16="http://schemas.microsoft.com/office/drawing/2014/main" id="{CF267B17-2C67-4B78-8859-E800DA91ADD2}"/>
              </a:ext>
            </a:extLst>
          </p:cNvPr>
          <p:cNvSpPr/>
          <p:nvPr/>
        </p:nvSpPr>
        <p:spPr>
          <a:xfrm rot="5400000">
            <a:off x="-1758439" y="2725388"/>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3" name="Rectangle 32">
            <a:extLst>
              <a:ext uri="{FF2B5EF4-FFF2-40B4-BE49-F238E27FC236}">
                <a16:creationId xmlns="" xmlns:a16="http://schemas.microsoft.com/office/drawing/2014/main" id="{7AF4E780-8920-4322-9A87-9DD344690DAE}"/>
              </a:ext>
            </a:extLst>
          </p:cNvPr>
          <p:cNvSpPr/>
          <p:nvPr/>
        </p:nvSpPr>
        <p:spPr>
          <a:xfrm rot="2735247">
            <a:off x="1354415" y="305526"/>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Rectangle 34">
            <a:extLst>
              <a:ext uri="{FF2B5EF4-FFF2-40B4-BE49-F238E27FC236}">
                <a16:creationId xmlns="" xmlns:a16="http://schemas.microsoft.com/office/drawing/2014/main" id="{83D198E3-9A3A-4082-B0E1-E020A95744D1}"/>
              </a:ext>
            </a:extLst>
          </p:cNvPr>
          <p:cNvSpPr/>
          <p:nvPr/>
        </p:nvSpPr>
        <p:spPr>
          <a:xfrm rot="2735247">
            <a:off x="2082685" y="-138606"/>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a:extLst>
              <a:ext uri="{FF2B5EF4-FFF2-40B4-BE49-F238E27FC236}">
                <a16:creationId xmlns="" xmlns:a16="http://schemas.microsoft.com/office/drawing/2014/main" id="{EB5FFC5C-85C1-4ABD-85BC-2489AF1C6166}"/>
              </a:ext>
            </a:extLst>
          </p:cNvPr>
          <p:cNvSpPr txBox="1"/>
          <p:nvPr/>
        </p:nvSpPr>
        <p:spPr>
          <a:xfrm>
            <a:off x="4007861" y="4989908"/>
            <a:ext cx="4577502" cy="861774"/>
          </a:xfrm>
          <a:prstGeom prst="rect">
            <a:avLst/>
          </a:prstGeom>
          <a:noFill/>
        </p:spPr>
        <p:txBody>
          <a:bodyPr wrap="square" lIns="108000" rIns="108000" rtlCol="0">
            <a:spAutoFit/>
          </a:bodyPr>
          <a:lstStyle/>
          <a:p>
            <a:r>
              <a:rPr lang="en-US" altLang="ko-KR" sz="1600" dirty="0" err="1">
                <a:solidFill>
                  <a:schemeClr val="bg1"/>
                </a:solidFill>
                <a:cs typeface="Arial" pitchFamily="34" charset="0"/>
              </a:rPr>
              <a:t>Sistem</a:t>
            </a:r>
            <a:r>
              <a:rPr lang="en-US" altLang="ko-KR" sz="1600" dirty="0">
                <a:solidFill>
                  <a:schemeClr val="bg1"/>
                </a:solidFill>
                <a:cs typeface="Arial" pitchFamily="34" charset="0"/>
              </a:rPr>
              <a:t> QR Code </a:t>
            </a:r>
            <a:r>
              <a:rPr lang="en-US" altLang="ko-KR" sz="1600" dirty="0" err="1">
                <a:solidFill>
                  <a:schemeClr val="bg1"/>
                </a:solidFill>
                <a:cs typeface="Arial" pitchFamily="34" charset="0"/>
              </a:rPr>
              <a:t>hanya</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dapat</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discan</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saat</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adanya</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pemesanan</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barang</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pada</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pembeli</a:t>
            </a:r>
            <a:r>
              <a:rPr lang="en-US" altLang="ko-KR" sz="1600" dirty="0">
                <a:solidFill>
                  <a:schemeClr val="bg1"/>
                </a:solidFill>
                <a:cs typeface="Arial" pitchFamily="34" charset="0"/>
              </a:rPr>
              <a:t>.</a:t>
            </a:r>
          </a:p>
          <a:p>
            <a:endParaRPr lang="id-ID" sz="1600" dirty="0"/>
          </a:p>
        </p:txBody>
      </p:sp>
      <p:sp>
        <p:nvSpPr>
          <p:cNvPr id="39" name="TextBox 38">
            <a:extLst>
              <a:ext uri="{FF2B5EF4-FFF2-40B4-BE49-F238E27FC236}">
                <a16:creationId xmlns="" xmlns:a16="http://schemas.microsoft.com/office/drawing/2014/main" id="{5FB8D4DD-DB44-40F9-8FF0-AD92E175052C}"/>
              </a:ext>
            </a:extLst>
          </p:cNvPr>
          <p:cNvSpPr txBox="1"/>
          <p:nvPr/>
        </p:nvSpPr>
        <p:spPr>
          <a:xfrm>
            <a:off x="2571749" y="4911921"/>
            <a:ext cx="1469008" cy="707886"/>
          </a:xfrm>
          <a:prstGeom prst="rect">
            <a:avLst/>
          </a:prstGeom>
          <a:noFill/>
        </p:spPr>
        <p:txBody>
          <a:bodyPr wrap="square" lIns="108000" rIns="108000" rtlCol="0">
            <a:spAutoFit/>
          </a:bodyPr>
          <a:lstStyle/>
          <a:p>
            <a:pPr algn="ctr"/>
            <a:r>
              <a:rPr lang="en-US" altLang="ko-KR" sz="4000" b="1" dirty="0" smtClean="0">
                <a:solidFill>
                  <a:schemeClr val="bg1"/>
                </a:solidFill>
                <a:cs typeface="Arial" pitchFamily="34" charset="0"/>
              </a:rPr>
              <a:t>0</a:t>
            </a:r>
            <a:r>
              <a:rPr lang="id-ID" altLang="ko-KR" sz="4000" b="1" dirty="0" smtClean="0">
                <a:solidFill>
                  <a:schemeClr val="bg1"/>
                </a:solidFill>
                <a:cs typeface="Arial" pitchFamily="34" charset="0"/>
              </a:rPr>
              <a:t>5</a:t>
            </a:r>
            <a:endParaRPr lang="ko-KR" altLang="en-US" sz="4000" b="1" dirty="0">
              <a:solidFill>
                <a:schemeClr val="bg1"/>
              </a:solidFill>
              <a:cs typeface="Arial" pitchFamily="34" charset="0"/>
            </a:endParaRPr>
          </a:p>
        </p:txBody>
      </p:sp>
      <p:sp>
        <p:nvSpPr>
          <p:cNvPr id="40" name="TextBox 39">
            <a:extLst>
              <a:ext uri="{FF2B5EF4-FFF2-40B4-BE49-F238E27FC236}">
                <a16:creationId xmlns="" xmlns:a16="http://schemas.microsoft.com/office/drawing/2014/main" id="{EB5FFC5C-85C1-4ABD-85BC-2489AF1C6166}"/>
              </a:ext>
            </a:extLst>
          </p:cNvPr>
          <p:cNvSpPr txBox="1"/>
          <p:nvPr/>
        </p:nvSpPr>
        <p:spPr>
          <a:xfrm>
            <a:off x="4055997" y="5675708"/>
            <a:ext cx="4632236" cy="584775"/>
          </a:xfrm>
          <a:prstGeom prst="rect">
            <a:avLst/>
          </a:prstGeom>
          <a:noFill/>
        </p:spPr>
        <p:txBody>
          <a:bodyPr wrap="square" lIns="108000" rIns="108000" rtlCol="0">
            <a:spAutoFit/>
          </a:bodyPr>
          <a:lstStyle/>
          <a:p>
            <a:r>
              <a:rPr lang="en-US" altLang="ko-KR" sz="1600" dirty="0" err="1">
                <a:solidFill>
                  <a:schemeClr val="bg1"/>
                </a:solidFill>
                <a:cs typeface="Arial" pitchFamily="34" charset="0"/>
              </a:rPr>
              <a:t>Aplikasi</a:t>
            </a:r>
            <a:r>
              <a:rPr lang="en-US" altLang="ko-KR" sz="1600" dirty="0">
                <a:solidFill>
                  <a:schemeClr val="bg1"/>
                </a:solidFill>
                <a:cs typeface="Arial" pitchFamily="34" charset="0"/>
              </a:rPr>
              <a:t> yang </a:t>
            </a:r>
            <a:r>
              <a:rPr lang="en-US" altLang="ko-KR" sz="1600" dirty="0" err="1">
                <a:solidFill>
                  <a:schemeClr val="bg1"/>
                </a:solidFill>
                <a:cs typeface="Arial" pitchFamily="34" charset="0"/>
              </a:rPr>
              <a:t>dibangun</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belum</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menyediakan</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vasilitas</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ongkos</a:t>
            </a:r>
            <a:r>
              <a:rPr lang="en-US" altLang="ko-KR" sz="1600" dirty="0">
                <a:solidFill>
                  <a:schemeClr val="bg1"/>
                </a:solidFill>
                <a:cs typeface="Arial" pitchFamily="34" charset="0"/>
              </a:rPr>
              <a:t> </a:t>
            </a:r>
            <a:r>
              <a:rPr lang="en-US" altLang="ko-KR" sz="1600" dirty="0" err="1">
                <a:solidFill>
                  <a:schemeClr val="bg1"/>
                </a:solidFill>
                <a:cs typeface="Arial" pitchFamily="34" charset="0"/>
              </a:rPr>
              <a:t>kirim</a:t>
            </a:r>
            <a:r>
              <a:rPr lang="en-US" altLang="ko-KR" sz="1600" dirty="0">
                <a:solidFill>
                  <a:schemeClr val="bg1"/>
                </a:solidFill>
                <a:cs typeface="Arial" pitchFamily="34" charset="0"/>
              </a:rPr>
              <a:t>.</a:t>
            </a:r>
            <a:endParaRPr lang="id-ID" sz="1600" dirty="0"/>
          </a:p>
        </p:txBody>
      </p:sp>
      <p:sp>
        <p:nvSpPr>
          <p:cNvPr id="41" name="TextBox 40">
            <a:extLst>
              <a:ext uri="{FF2B5EF4-FFF2-40B4-BE49-F238E27FC236}">
                <a16:creationId xmlns="" xmlns:a16="http://schemas.microsoft.com/office/drawing/2014/main" id="{5FB8D4DD-DB44-40F9-8FF0-AD92E175052C}"/>
              </a:ext>
            </a:extLst>
          </p:cNvPr>
          <p:cNvSpPr txBox="1"/>
          <p:nvPr/>
        </p:nvSpPr>
        <p:spPr>
          <a:xfrm>
            <a:off x="2496176" y="5625165"/>
            <a:ext cx="1666769" cy="707886"/>
          </a:xfrm>
          <a:prstGeom prst="rect">
            <a:avLst/>
          </a:prstGeom>
          <a:noFill/>
        </p:spPr>
        <p:txBody>
          <a:bodyPr wrap="square" lIns="108000" rIns="108000" rtlCol="0">
            <a:spAutoFit/>
          </a:bodyPr>
          <a:lstStyle/>
          <a:p>
            <a:pPr algn="ctr"/>
            <a:r>
              <a:rPr lang="en-US" altLang="ko-KR" sz="4000" b="1" dirty="0" smtClean="0">
                <a:solidFill>
                  <a:schemeClr val="bg1"/>
                </a:solidFill>
                <a:cs typeface="Arial" pitchFamily="34" charset="0"/>
              </a:rPr>
              <a:t>0</a:t>
            </a:r>
            <a:r>
              <a:rPr lang="id-ID" altLang="ko-KR" sz="4000" b="1" dirty="0" smtClean="0">
                <a:solidFill>
                  <a:schemeClr val="bg1"/>
                </a:solidFill>
                <a:cs typeface="Arial" pitchFamily="34" charset="0"/>
              </a:rPr>
              <a:t>6</a:t>
            </a:r>
            <a:endParaRPr lang="ko-KR" altLang="en-US" sz="4000" b="1" dirty="0">
              <a:solidFill>
                <a:schemeClr val="bg1"/>
              </a:solidFill>
              <a:cs typeface="Arial" pitchFamily="34" charset="0"/>
            </a:endParaRPr>
          </a:p>
        </p:txBody>
      </p:sp>
    </p:spTree>
    <p:extLst>
      <p:ext uri="{BB962C8B-B14F-4D97-AF65-F5344CB8AC3E}">
        <p14:creationId xmlns:p14="http://schemas.microsoft.com/office/powerpoint/2010/main" val="4033384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339509"/>
            <a:ext cx="11573197" cy="724247"/>
          </a:xfrm>
        </p:spPr>
        <p:txBody>
          <a:bodyPr>
            <a:normAutofit fontScale="92500" lnSpcReduction="20000"/>
          </a:bodyPr>
          <a:lstStyle/>
          <a:p>
            <a:r>
              <a:rPr lang="id-ID" dirty="0" smtClean="0"/>
              <a:t>Tujuan Penelitian</a:t>
            </a:r>
            <a:endParaRPr lang="en-US" dirty="0"/>
          </a:p>
        </p:txBody>
      </p:sp>
      <p:sp>
        <p:nvSpPr>
          <p:cNvPr id="42" name="Oval 21">
            <a:extLst>
              <a:ext uri="{FF2B5EF4-FFF2-40B4-BE49-F238E27FC236}">
                <a16:creationId xmlns="" xmlns:a16="http://schemas.microsoft.com/office/drawing/2014/main" id="{77A01CFE-7F22-41CE-9FA5-8405CDF48FC9}"/>
              </a:ext>
            </a:extLst>
          </p:cNvPr>
          <p:cNvSpPr/>
          <p:nvPr/>
        </p:nvSpPr>
        <p:spPr>
          <a:xfrm rot="20700000">
            <a:off x="6219883" y="2245206"/>
            <a:ext cx="471244" cy="413012"/>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3" name="Rectangle 15">
            <a:extLst>
              <a:ext uri="{FF2B5EF4-FFF2-40B4-BE49-F238E27FC236}">
                <a16:creationId xmlns="" xmlns:a16="http://schemas.microsoft.com/office/drawing/2014/main" id="{01E0C1C1-8CA1-4B5C-9B72-B1E4C9624C91}"/>
              </a:ext>
            </a:extLst>
          </p:cNvPr>
          <p:cNvSpPr/>
          <p:nvPr/>
        </p:nvSpPr>
        <p:spPr>
          <a:xfrm rot="14270044">
            <a:off x="5023982" y="3895005"/>
            <a:ext cx="296519" cy="308881"/>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4" name="Donut 15">
            <a:extLst>
              <a:ext uri="{FF2B5EF4-FFF2-40B4-BE49-F238E27FC236}">
                <a16:creationId xmlns="" xmlns:a16="http://schemas.microsoft.com/office/drawing/2014/main" id="{7E39B077-F098-4900-B580-BC013CC108E4}"/>
              </a:ext>
            </a:extLst>
          </p:cNvPr>
          <p:cNvSpPr/>
          <p:nvPr/>
        </p:nvSpPr>
        <p:spPr>
          <a:xfrm>
            <a:off x="6743446" y="3564802"/>
            <a:ext cx="374802" cy="376378"/>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60" name="Trapezoid 3">
            <a:extLst>
              <a:ext uri="{FF2B5EF4-FFF2-40B4-BE49-F238E27FC236}">
                <a16:creationId xmlns="" xmlns:a16="http://schemas.microsoft.com/office/drawing/2014/main" id="{28F578E0-DB98-471E-8935-24A19C7725F0}"/>
              </a:ext>
            </a:extLst>
          </p:cNvPr>
          <p:cNvSpPr/>
          <p:nvPr/>
        </p:nvSpPr>
        <p:spPr>
          <a:xfrm>
            <a:off x="5243441" y="2725355"/>
            <a:ext cx="316346" cy="322413"/>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solidFill>
            </a:endParaRPr>
          </a:p>
        </p:txBody>
      </p:sp>
      <p:sp>
        <p:nvSpPr>
          <p:cNvPr id="3" name="TextBox 2"/>
          <p:cNvSpPr txBox="1"/>
          <p:nvPr/>
        </p:nvSpPr>
        <p:spPr>
          <a:xfrm>
            <a:off x="4863192" y="4778167"/>
            <a:ext cx="4510112" cy="923330"/>
          </a:xfrm>
          <a:prstGeom prst="rect">
            <a:avLst/>
          </a:prstGeom>
          <a:noFill/>
        </p:spPr>
        <p:txBody>
          <a:bodyPr wrap="square" rtlCol="0">
            <a:spAutoFit/>
          </a:bodyPr>
          <a:lstStyle/>
          <a:p>
            <a:r>
              <a:rPr lang="id-ID" dirty="0" smtClean="0"/>
              <a:t>Melakukan </a:t>
            </a:r>
            <a:r>
              <a:rPr lang="id-ID" dirty="0"/>
              <a:t>verifikasi penerimaan barang mengunakan QR Code.</a:t>
            </a:r>
          </a:p>
          <a:p>
            <a:endParaRPr lang="id-ID" dirty="0"/>
          </a:p>
        </p:txBody>
      </p:sp>
      <p:sp>
        <p:nvSpPr>
          <p:cNvPr id="4" name="TextBox 3"/>
          <p:cNvSpPr txBox="1"/>
          <p:nvPr/>
        </p:nvSpPr>
        <p:spPr>
          <a:xfrm>
            <a:off x="1331628" y="1686231"/>
            <a:ext cx="5599219" cy="1200329"/>
          </a:xfrm>
          <a:prstGeom prst="rect">
            <a:avLst/>
          </a:prstGeom>
          <a:noFill/>
        </p:spPr>
        <p:txBody>
          <a:bodyPr wrap="square" rtlCol="0">
            <a:spAutoFit/>
          </a:bodyPr>
          <a:lstStyle/>
          <a:p>
            <a:r>
              <a:rPr lang="id-ID" dirty="0"/>
              <a:t>Terbentuknya Aplikasi E-commerce sebagai sarana mempromosikan produk secara digital di daerah kota lhoksukon.</a:t>
            </a:r>
          </a:p>
          <a:p>
            <a:endParaRPr lang="id-ID" dirty="0"/>
          </a:p>
        </p:txBody>
      </p:sp>
      <p:sp>
        <p:nvSpPr>
          <p:cNvPr id="5" name="TextBox 4"/>
          <p:cNvSpPr txBox="1"/>
          <p:nvPr/>
        </p:nvSpPr>
        <p:spPr>
          <a:xfrm>
            <a:off x="3093321" y="3210430"/>
            <a:ext cx="5672747" cy="923330"/>
          </a:xfrm>
          <a:prstGeom prst="rect">
            <a:avLst/>
          </a:prstGeom>
          <a:noFill/>
        </p:spPr>
        <p:txBody>
          <a:bodyPr wrap="square" rtlCol="0">
            <a:spAutoFit/>
          </a:bodyPr>
          <a:lstStyle/>
          <a:p>
            <a:r>
              <a:rPr lang="id-ID" dirty="0"/>
              <a:t>Melakukan pengujian kecepatan proses jaringan pada aplikasi ecommerce.</a:t>
            </a:r>
          </a:p>
          <a:p>
            <a:endParaRPr lang="id-ID" dirty="0"/>
          </a:p>
        </p:txBody>
      </p:sp>
    </p:spTree>
    <p:extLst>
      <p:ext uri="{BB962C8B-B14F-4D97-AF65-F5344CB8AC3E}">
        <p14:creationId xmlns:p14="http://schemas.microsoft.com/office/powerpoint/2010/main" val="240493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heel(1)">
                                      <p:cBhvr>
                                        <p:cTn id="19"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dirty="0" smtClean="0"/>
              <a:t>Manfaat Penelitian</a:t>
            </a:r>
            <a:endParaRPr lang="id-ID" dirty="0"/>
          </a:p>
        </p:txBody>
      </p:sp>
      <p:sp>
        <p:nvSpPr>
          <p:cNvPr id="3" name="TextBox 2"/>
          <p:cNvSpPr txBox="1"/>
          <p:nvPr/>
        </p:nvSpPr>
        <p:spPr>
          <a:xfrm>
            <a:off x="2411731" y="1863090"/>
            <a:ext cx="7303769" cy="1754326"/>
          </a:xfrm>
          <a:prstGeom prst="rect">
            <a:avLst/>
          </a:prstGeom>
          <a:noFill/>
        </p:spPr>
        <p:txBody>
          <a:bodyPr wrap="square" rtlCol="0">
            <a:spAutoFit/>
          </a:bodyPr>
          <a:lstStyle/>
          <a:p>
            <a:r>
              <a:rPr lang="en-US" dirty="0" err="1"/>
              <a:t>Hasil</a:t>
            </a:r>
            <a:r>
              <a:rPr lang="en-US" dirty="0"/>
              <a:t> </a:t>
            </a:r>
            <a:r>
              <a:rPr lang="en-US" dirty="0" err="1"/>
              <a:t>penelitian</a:t>
            </a:r>
            <a:r>
              <a:rPr lang="en-US" dirty="0"/>
              <a:t> </a:t>
            </a:r>
            <a:r>
              <a:rPr lang="en-US" dirty="0" err="1"/>
              <a:t>ini</a:t>
            </a:r>
            <a:r>
              <a:rPr lang="en-US" dirty="0"/>
              <a:t> </a:t>
            </a:r>
            <a:r>
              <a:rPr lang="en-US" dirty="0" err="1"/>
              <a:t>diharapkan</a:t>
            </a:r>
            <a:r>
              <a:rPr lang="en-US" dirty="0"/>
              <a:t> </a:t>
            </a:r>
            <a:r>
              <a:rPr lang="en-US" dirty="0" err="1"/>
              <a:t>dapat</a:t>
            </a:r>
            <a:r>
              <a:rPr lang="en-US" dirty="0"/>
              <a:t> </a:t>
            </a:r>
            <a:r>
              <a:rPr lang="en-US" dirty="0" err="1"/>
              <a:t>memberikan</a:t>
            </a:r>
            <a:r>
              <a:rPr lang="en-US" dirty="0"/>
              <a:t> </a:t>
            </a:r>
            <a:r>
              <a:rPr lang="en-US" dirty="0" err="1"/>
              <a:t>manfaat</a:t>
            </a:r>
            <a:r>
              <a:rPr lang="en-US" dirty="0"/>
              <a:t> </a:t>
            </a:r>
            <a:r>
              <a:rPr lang="en-US" dirty="0" err="1"/>
              <a:t>bagi</a:t>
            </a:r>
            <a:r>
              <a:rPr lang="en-US" dirty="0"/>
              <a:t> </a:t>
            </a:r>
            <a:r>
              <a:rPr lang="en-US" dirty="0" err="1"/>
              <a:t>peneliti</a:t>
            </a:r>
            <a:r>
              <a:rPr lang="en-US" dirty="0"/>
              <a:t> </a:t>
            </a:r>
            <a:r>
              <a:rPr lang="en-US" dirty="0" err="1"/>
              <a:t>mampu</a:t>
            </a:r>
            <a:r>
              <a:rPr lang="en-US" dirty="0"/>
              <a:t> </a:t>
            </a:r>
            <a:r>
              <a:rPr lang="en-US" dirty="0" err="1"/>
              <a:t>mengembangkan</a:t>
            </a:r>
            <a:r>
              <a:rPr lang="en-US" dirty="0"/>
              <a:t> </a:t>
            </a:r>
            <a:r>
              <a:rPr lang="en-US" dirty="0" err="1"/>
              <a:t>dan</a:t>
            </a:r>
            <a:r>
              <a:rPr lang="en-US" dirty="0"/>
              <a:t> </a:t>
            </a:r>
            <a:r>
              <a:rPr lang="en-US" dirty="0" err="1"/>
              <a:t>menerapkan</a:t>
            </a:r>
            <a:r>
              <a:rPr lang="en-US" dirty="0"/>
              <a:t> </a:t>
            </a:r>
            <a:r>
              <a:rPr lang="en-US" dirty="0" err="1"/>
              <a:t>ilmu</a:t>
            </a:r>
            <a:r>
              <a:rPr lang="en-US" dirty="0"/>
              <a:t> yang </a:t>
            </a:r>
            <a:r>
              <a:rPr lang="en-US" dirty="0" err="1"/>
              <a:t>diperoleh</a:t>
            </a:r>
            <a:r>
              <a:rPr lang="en-US" dirty="0"/>
              <a:t>, </a:t>
            </a:r>
            <a:r>
              <a:rPr lang="en-US" dirty="0" err="1"/>
              <a:t>pada</a:t>
            </a:r>
            <a:r>
              <a:rPr lang="en-US" dirty="0"/>
              <a:t> </a:t>
            </a:r>
            <a:r>
              <a:rPr lang="en-US" dirty="0" err="1"/>
              <a:t>lingkungan</a:t>
            </a:r>
            <a:r>
              <a:rPr lang="en-US" dirty="0"/>
              <a:t> </a:t>
            </a:r>
            <a:r>
              <a:rPr lang="en-US" dirty="0" err="1"/>
              <a:t>masyarakat</a:t>
            </a:r>
            <a:r>
              <a:rPr lang="en-US" dirty="0"/>
              <a:t>, </a:t>
            </a:r>
            <a:r>
              <a:rPr lang="en-US" dirty="0" err="1"/>
              <a:t>dan</a:t>
            </a:r>
            <a:r>
              <a:rPr lang="en-US" dirty="0"/>
              <a:t> </a:t>
            </a:r>
            <a:r>
              <a:rPr lang="en-US" dirty="0" err="1"/>
              <a:t>penelitian</a:t>
            </a:r>
            <a:r>
              <a:rPr lang="en-US" dirty="0"/>
              <a:t> </a:t>
            </a:r>
            <a:r>
              <a:rPr lang="en-US" dirty="0" err="1"/>
              <a:t>ini</a:t>
            </a:r>
            <a:r>
              <a:rPr lang="en-US" dirty="0"/>
              <a:t> </a:t>
            </a:r>
            <a:r>
              <a:rPr lang="en-US" dirty="0" err="1"/>
              <a:t>diharapkan</a:t>
            </a:r>
            <a:r>
              <a:rPr lang="en-US" dirty="0"/>
              <a:t> </a:t>
            </a:r>
            <a:r>
              <a:rPr lang="en-US" dirty="0" err="1"/>
              <a:t>membantu</a:t>
            </a:r>
            <a:r>
              <a:rPr lang="en-US" dirty="0"/>
              <a:t> </a:t>
            </a:r>
            <a:r>
              <a:rPr lang="en-US" dirty="0" err="1"/>
              <a:t>masyarakat</a:t>
            </a:r>
            <a:r>
              <a:rPr lang="en-US" dirty="0"/>
              <a:t> </a:t>
            </a:r>
            <a:r>
              <a:rPr lang="en-US" dirty="0" err="1"/>
              <a:t>dalam</a:t>
            </a:r>
            <a:r>
              <a:rPr lang="en-US" dirty="0"/>
              <a:t> </a:t>
            </a:r>
            <a:r>
              <a:rPr lang="en-US" dirty="0" err="1"/>
              <a:t>pembelian</a:t>
            </a:r>
            <a:r>
              <a:rPr lang="en-US" dirty="0"/>
              <a:t> </a:t>
            </a:r>
            <a:r>
              <a:rPr lang="en-US" dirty="0" err="1"/>
              <a:t>dan</a:t>
            </a:r>
            <a:r>
              <a:rPr lang="en-US" dirty="0"/>
              <a:t> </a:t>
            </a:r>
            <a:r>
              <a:rPr lang="en-US" dirty="0" err="1"/>
              <a:t>pembayaran</a:t>
            </a:r>
            <a:r>
              <a:rPr lang="en-US" dirty="0"/>
              <a:t> yang </a:t>
            </a:r>
            <a:r>
              <a:rPr lang="en-US" dirty="0" err="1"/>
              <a:t>dapat</a:t>
            </a:r>
            <a:r>
              <a:rPr lang="en-US" dirty="0"/>
              <a:t> </a:t>
            </a:r>
            <a:r>
              <a:rPr lang="en-US" dirty="0" err="1"/>
              <a:t>dilakukan</a:t>
            </a:r>
            <a:r>
              <a:rPr lang="en-US" dirty="0"/>
              <a:t> </a:t>
            </a:r>
            <a:r>
              <a:rPr lang="en-US" dirty="0" err="1"/>
              <a:t>dimana</a:t>
            </a:r>
            <a:r>
              <a:rPr lang="en-US" dirty="0"/>
              <a:t> </a:t>
            </a:r>
            <a:r>
              <a:rPr lang="en-US" dirty="0" err="1"/>
              <a:t>saja</a:t>
            </a:r>
            <a:r>
              <a:rPr lang="en-US" dirty="0"/>
              <a:t> </a:t>
            </a:r>
            <a:r>
              <a:rPr lang="en-US" dirty="0" err="1"/>
              <a:t>dan</a:t>
            </a:r>
            <a:r>
              <a:rPr lang="en-US" dirty="0"/>
              <a:t> </a:t>
            </a:r>
            <a:r>
              <a:rPr lang="en-US" dirty="0" err="1"/>
              <a:t>kapan</a:t>
            </a:r>
            <a:r>
              <a:rPr lang="en-US" dirty="0"/>
              <a:t> </a:t>
            </a:r>
            <a:r>
              <a:rPr lang="en-US" dirty="0" err="1"/>
              <a:t>saja</a:t>
            </a:r>
            <a:r>
              <a:rPr lang="en-US" dirty="0"/>
              <a:t>. </a:t>
            </a:r>
            <a:endParaRPr lang="id-ID" dirty="0"/>
          </a:p>
          <a:p>
            <a:endParaRPr lang="id-ID" dirty="0"/>
          </a:p>
        </p:txBody>
      </p:sp>
    </p:spTree>
    <p:extLst>
      <p:ext uri="{BB962C8B-B14F-4D97-AF65-F5344CB8AC3E}">
        <p14:creationId xmlns:p14="http://schemas.microsoft.com/office/powerpoint/2010/main" val="384771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dirty="0" smtClean="0"/>
              <a:t>Tahapan Penelitian</a:t>
            </a:r>
            <a:endParaRPr lang="id-ID" dirty="0"/>
          </a:p>
        </p:txBody>
      </p:sp>
      <p:pic>
        <p:nvPicPr>
          <p:cNvPr id="3" name="Picture 2" descr="D:\ss.png"/>
          <p:cNvPicPr/>
          <p:nvPr/>
        </p:nvPicPr>
        <p:blipFill>
          <a:blip r:embed="rId2">
            <a:extLst>
              <a:ext uri="{28A0092B-C50C-407E-A947-70E740481C1C}">
                <a14:useLocalDpi xmlns:a14="http://schemas.microsoft.com/office/drawing/2010/main" val="0"/>
              </a:ext>
            </a:extLst>
          </a:blip>
          <a:srcRect/>
          <a:stretch>
            <a:fillRect/>
          </a:stretch>
        </p:blipFill>
        <p:spPr bwMode="auto">
          <a:xfrm>
            <a:off x="2770822" y="1916430"/>
            <a:ext cx="6818948" cy="3832860"/>
          </a:xfrm>
          <a:prstGeom prst="rect">
            <a:avLst/>
          </a:prstGeom>
          <a:noFill/>
          <a:ln>
            <a:noFill/>
          </a:ln>
        </p:spPr>
      </p:pic>
    </p:spTree>
    <p:extLst>
      <p:ext uri="{BB962C8B-B14F-4D97-AF65-F5344CB8AC3E}">
        <p14:creationId xmlns:p14="http://schemas.microsoft.com/office/powerpoint/2010/main" val="3354581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dirty="0" smtClean="0"/>
              <a:t>Perancangan Sistem</a:t>
            </a:r>
            <a:endParaRPr lang="id-ID" dirty="0"/>
          </a:p>
        </p:txBody>
      </p:sp>
      <p:sp>
        <p:nvSpPr>
          <p:cNvPr id="3" name="TextBox 2"/>
          <p:cNvSpPr txBox="1"/>
          <p:nvPr/>
        </p:nvSpPr>
        <p:spPr>
          <a:xfrm>
            <a:off x="937260" y="1623060"/>
            <a:ext cx="2233304" cy="338554"/>
          </a:xfrm>
          <a:prstGeom prst="rect">
            <a:avLst/>
          </a:prstGeom>
          <a:noFill/>
        </p:spPr>
        <p:txBody>
          <a:bodyPr wrap="none" rtlCol="0">
            <a:spAutoFit/>
          </a:bodyPr>
          <a:lstStyle/>
          <a:p>
            <a:r>
              <a:rPr lang="id-ID" sz="1600" i="1" dirty="0" smtClean="0"/>
              <a:t>USE CASE DIAGRAM</a:t>
            </a:r>
            <a:endParaRPr lang="id-ID" sz="1600" i="1" dirty="0"/>
          </a:p>
        </p:txBody>
      </p:sp>
      <p:pic>
        <p:nvPicPr>
          <p:cNvPr id="4" name="Picture 3" descr="D:\ecommerce.png"/>
          <p:cNvPicPr/>
          <p:nvPr/>
        </p:nvPicPr>
        <p:blipFill rotWithShape="1">
          <a:blip r:embed="rId2">
            <a:extLst>
              <a:ext uri="{28A0092B-C50C-407E-A947-70E740481C1C}">
                <a14:useLocalDpi xmlns:a14="http://schemas.microsoft.com/office/drawing/2010/main" val="0"/>
              </a:ext>
            </a:extLst>
          </a:blip>
          <a:srcRect r="4328" b="4699"/>
          <a:stretch/>
        </p:blipFill>
        <p:spPr bwMode="auto">
          <a:xfrm>
            <a:off x="3366134" y="1792337"/>
            <a:ext cx="5743576" cy="503872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16522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pembeli.png"/>
          <p:cNvPicPr/>
          <p:nvPr/>
        </p:nvPicPr>
        <p:blipFill rotWithShape="1">
          <a:blip r:embed="rId2">
            <a:extLst>
              <a:ext uri="{28A0092B-C50C-407E-A947-70E740481C1C}">
                <a14:useLocalDpi xmlns:a14="http://schemas.microsoft.com/office/drawing/2010/main" val="0"/>
              </a:ext>
            </a:extLst>
          </a:blip>
          <a:srcRect l="1310" r="4366" b="4470"/>
          <a:stretch/>
        </p:blipFill>
        <p:spPr bwMode="auto">
          <a:xfrm>
            <a:off x="3468915" y="1"/>
            <a:ext cx="5733142" cy="6858000"/>
          </a:xfrm>
          <a:prstGeom prst="rect">
            <a:avLst/>
          </a:prstGeom>
          <a:noFill/>
          <a:ln>
            <a:noFill/>
          </a:ln>
          <a:extLst>
            <a:ext uri="{53640926-AAD7-44D8-BBD7-CCE9431645EC}">
              <a14:shadowObscured xmlns:a14="http://schemas.microsoft.com/office/drawing/2010/main"/>
            </a:ext>
          </a:extLst>
        </p:spPr>
      </p:pic>
      <p:sp>
        <p:nvSpPr>
          <p:cNvPr id="4" name="TextBox 3"/>
          <p:cNvSpPr txBox="1"/>
          <p:nvPr/>
        </p:nvSpPr>
        <p:spPr>
          <a:xfrm>
            <a:off x="537029" y="566057"/>
            <a:ext cx="3634328" cy="646331"/>
          </a:xfrm>
          <a:prstGeom prst="rect">
            <a:avLst/>
          </a:prstGeom>
          <a:noFill/>
        </p:spPr>
        <p:txBody>
          <a:bodyPr wrap="none" rtlCol="0">
            <a:spAutoFit/>
          </a:bodyPr>
          <a:lstStyle/>
          <a:p>
            <a:r>
              <a:rPr lang="id-ID" dirty="0" smtClean="0"/>
              <a:t>Perancangan Use Case Diagram </a:t>
            </a:r>
          </a:p>
          <a:p>
            <a:r>
              <a:rPr lang="id-ID" dirty="0" smtClean="0"/>
              <a:t>Pada Pembeli</a:t>
            </a:r>
            <a:endParaRPr lang="id-ID" dirty="0"/>
          </a:p>
        </p:txBody>
      </p:sp>
    </p:spTree>
    <p:extLst>
      <p:ext uri="{BB962C8B-B14F-4D97-AF65-F5344CB8AC3E}">
        <p14:creationId xmlns:p14="http://schemas.microsoft.com/office/powerpoint/2010/main" val="326418868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bstract01">
      <a:dk1>
        <a:sysClr val="windowText" lastClr="000000"/>
      </a:dk1>
      <a:lt1>
        <a:sysClr val="window" lastClr="FFFFFF"/>
      </a:lt1>
      <a:dk2>
        <a:srgbClr val="44546A"/>
      </a:dk2>
      <a:lt2>
        <a:srgbClr val="E7E6E6"/>
      </a:lt2>
      <a:accent1>
        <a:srgbClr val="79D155"/>
      </a:accent1>
      <a:accent2>
        <a:srgbClr val="568AD3"/>
      </a:accent2>
      <a:accent3>
        <a:srgbClr val="FFFFFF"/>
      </a:accent3>
      <a:accent4>
        <a:srgbClr val="79D155"/>
      </a:accent4>
      <a:accent5>
        <a:srgbClr val="568AD3"/>
      </a:accent5>
      <a:accent6>
        <a:srgbClr val="FFFFFF"/>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BSTRACT">
      <a:dk1>
        <a:sysClr val="windowText" lastClr="000000"/>
      </a:dk1>
      <a:lt1>
        <a:sysClr val="window" lastClr="FFFFFF"/>
      </a:lt1>
      <a:dk2>
        <a:srgbClr val="44546A"/>
      </a:dk2>
      <a:lt2>
        <a:srgbClr val="E7E6E6"/>
      </a:lt2>
      <a:accent1>
        <a:srgbClr val="79D155"/>
      </a:accent1>
      <a:accent2>
        <a:srgbClr val="A5A5A5"/>
      </a:accent2>
      <a:accent3>
        <a:srgbClr val="595959"/>
      </a:accent3>
      <a:accent4>
        <a:srgbClr val="568AD3"/>
      </a:accent4>
      <a:accent5>
        <a:srgbClr val="A5A5A5"/>
      </a:accent5>
      <a:accent6>
        <a:srgbClr val="595959"/>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bstract01">
      <a:dk1>
        <a:sysClr val="windowText" lastClr="000000"/>
      </a:dk1>
      <a:lt1>
        <a:sysClr val="window" lastClr="FFFFFF"/>
      </a:lt1>
      <a:dk2>
        <a:srgbClr val="44546A"/>
      </a:dk2>
      <a:lt2>
        <a:srgbClr val="E7E6E6"/>
      </a:lt2>
      <a:accent1>
        <a:srgbClr val="79D155"/>
      </a:accent1>
      <a:accent2>
        <a:srgbClr val="568AD3"/>
      </a:accent2>
      <a:accent3>
        <a:srgbClr val="FFFFFF"/>
      </a:accent3>
      <a:accent4>
        <a:srgbClr val="79D155"/>
      </a:accent4>
      <a:accent5>
        <a:srgbClr val="568AD3"/>
      </a:accent5>
      <a:accent6>
        <a:srgbClr val="FFFFFF"/>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3908</TotalTime>
  <Words>1364</Words>
  <Application>Microsoft Office PowerPoint</Application>
  <PresentationFormat>Custom</PresentationFormat>
  <Paragraphs>435</Paragraphs>
  <Slides>33</Slides>
  <Notes>0</Notes>
  <HiddenSlides>0</HiddenSlides>
  <MMClips>0</MMClips>
  <ScaleCrop>false</ScaleCrop>
  <HeadingPairs>
    <vt:vector size="4" baseType="variant">
      <vt:variant>
        <vt:lpstr>Theme</vt:lpstr>
      </vt:variant>
      <vt:variant>
        <vt:i4>3</vt:i4>
      </vt:variant>
      <vt:variant>
        <vt:lpstr>Slide Titles</vt:lpstr>
      </vt:variant>
      <vt:variant>
        <vt:i4>33</vt:i4>
      </vt:variant>
    </vt:vector>
  </HeadingPairs>
  <TitlesOfParts>
    <vt:vector size="36"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lenovo</cp:lastModifiedBy>
  <cp:revision>118</cp:revision>
  <dcterms:created xsi:type="dcterms:W3CDTF">2018-04-24T17:14:44Z</dcterms:created>
  <dcterms:modified xsi:type="dcterms:W3CDTF">2020-08-26T07:39:10Z</dcterms:modified>
</cp:coreProperties>
</file>