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2" r:id="rId5"/>
    <p:sldId id="258" r:id="rId6"/>
    <p:sldId id="261" r:id="rId7"/>
    <p:sldId id="276" r:id="rId8"/>
    <p:sldId id="277" r:id="rId9"/>
    <p:sldId id="278" r:id="rId10"/>
    <p:sldId id="267" r:id="rId11"/>
    <p:sldId id="272" r:id="rId12"/>
    <p:sldId id="273" r:id="rId13"/>
    <p:sldId id="275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Comfortaa" panose="020B0604020202020204" charset="0"/>
      <p:regular r:id="rId19"/>
      <p:bold r:id="rId20"/>
    </p:embeddedFont>
    <p:embeddedFont>
      <p:font typeface="Crimson Text" panose="020B0604020202020204" charset="0"/>
      <p:regular r:id="rId21"/>
      <p:bold r:id="rId22"/>
      <p:italic r:id="rId23"/>
      <p:boldItalic r:id="rId24"/>
    </p:embeddedFont>
    <p:embeddedFont>
      <p:font typeface="Josefin Sans" pitchFamily="2" charset="0"/>
      <p:regular r:id="rId25"/>
      <p:bold r:id="rId26"/>
    </p:embeddedFon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Mako" panose="020B0604020202020204" charset="0"/>
      <p:regular r:id="rId31"/>
    </p:embeddedFont>
    <p:embeddedFont>
      <p:font typeface="Merriweather Light" panose="00000400000000000000" pitchFamily="2" charset="0"/>
      <p:regular r:id="rId32"/>
      <p:bold r:id="rId33"/>
      <p:italic r:id="rId34"/>
      <p:boldItalic r:id="rId35"/>
    </p:embeddedFont>
    <p:embeddedFont>
      <p:font typeface="Montserrat" panose="00000500000000000000" pitchFamily="2" charset="0"/>
      <p:regular r:id="rId36"/>
      <p:bold r:id="rId37"/>
      <p:italic r:id="rId38"/>
      <p:boldItalic r:id="rId39"/>
    </p:embeddedFont>
    <p:embeddedFont>
      <p:font typeface="Open Sans" panose="020B0606030504020204" pitchFamily="34" charset="0"/>
      <p:regular r:id="rId40"/>
      <p:bold r:id="rId41"/>
      <p:italic r:id="rId42"/>
      <p:boldItalic r:id="rId43"/>
    </p:embeddedFont>
    <p:embeddedFont>
      <p:font typeface="Open Sans SemiBold" panose="020B0706030804020204" pitchFamily="34" charset="0"/>
      <p:regular r:id="rId44"/>
      <p:bold r:id="rId45"/>
      <p:italic r:id="rId46"/>
      <p:boldItalic r:id="rId47"/>
    </p:embeddedFont>
    <p:embeddedFont>
      <p:font typeface="Russo One" panose="020B0604020202020204" charset="0"/>
      <p:regular r:id="rId48"/>
    </p:embeddedFont>
    <p:embeddedFont>
      <p:font typeface="Vidaloka" panose="020B0604020202020204" charset="0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1" roundtripDataSignature="AMtx7mj0KLh61foaPOrVPyYBwEfstuzs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E24E99-5F0F-4588-BB2F-717D66CB1D21}">
  <a:tblStyle styleId="{44E24E99-5F0F-4588-BB2F-717D66CB1D2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4DF1AACF-E3D1-4405-93A7-34048600119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65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47" Type="http://schemas.openxmlformats.org/officeDocument/2006/relationships/font" Target="fonts/font29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1.fntdata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font" Target="fonts/font27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font" Target="fonts/font26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font" Target="fonts/font25.fntdata"/><Relationship Id="rId48" Type="http://schemas.openxmlformats.org/officeDocument/2006/relationships/font" Target="fonts/font30.fntdata"/><Relationship Id="rId8" Type="http://schemas.openxmlformats.org/officeDocument/2006/relationships/slide" Target="slides/slide7.xml"/><Relationship Id="rId51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font" Target="fonts/font28.fntdata"/><Relationship Id="rId20" Type="http://schemas.openxmlformats.org/officeDocument/2006/relationships/font" Target="fonts/font2.fntdata"/><Relationship Id="rId41" Type="http://schemas.openxmlformats.org/officeDocument/2006/relationships/font" Target="fonts/font23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49" Type="http://schemas.openxmlformats.org/officeDocument/2006/relationships/font" Target="fonts/font3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3" name="Google Shape;5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35f642127f0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1" name="Google Shape;611;g35f642127f0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>
          <a:extLst>
            <a:ext uri="{FF2B5EF4-FFF2-40B4-BE49-F238E27FC236}">
              <a16:creationId xmlns:a16="http://schemas.microsoft.com/office/drawing/2014/main" id="{710FCA7D-FEB0-DC59-037C-734681349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35f642127f0_0_280:notes">
            <a:extLst>
              <a:ext uri="{FF2B5EF4-FFF2-40B4-BE49-F238E27FC236}">
                <a16:creationId xmlns:a16="http://schemas.microsoft.com/office/drawing/2014/main" id="{CC190D8F-DBBE-9C24-A1D3-5FF8107B63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9" name="Google Shape;619;g35f642127f0_0_280:notes">
            <a:extLst>
              <a:ext uri="{FF2B5EF4-FFF2-40B4-BE49-F238E27FC236}">
                <a16:creationId xmlns:a16="http://schemas.microsoft.com/office/drawing/2014/main" id="{279B31B9-5F05-0612-5B6E-103B997694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204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>
          <a:extLst>
            <a:ext uri="{FF2B5EF4-FFF2-40B4-BE49-F238E27FC236}">
              <a16:creationId xmlns:a16="http://schemas.microsoft.com/office/drawing/2014/main" id="{AD6AA337-4B9D-F2F0-DFC4-A5A71B200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35f642127f0_0_280:notes">
            <a:extLst>
              <a:ext uri="{FF2B5EF4-FFF2-40B4-BE49-F238E27FC236}">
                <a16:creationId xmlns:a16="http://schemas.microsoft.com/office/drawing/2014/main" id="{D3287C89-E74C-1A3D-D0C5-59D184A849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9" name="Google Shape;619;g35f642127f0_0_280:notes">
            <a:extLst>
              <a:ext uri="{FF2B5EF4-FFF2-40B4-BE49-F238E27FC236}">
                <a16:creationId xmlns:a16="http://schemas.microsoft.com/office/drawing/2014/main" id="{F5E79455-199C-FD1E-FB13-BB69DC36C1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865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>
          <a:extLst>
            <a:ext uri="{FF2B5EF4-FFF2-40B4-BE49-F238E27FC236}">
              <a16:creationId xmlns:a16="http://schemas.microsoft.com/office/drawing/2014/main" id="{D59381C6-3C50-692F-11D6-1AEEA1808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35f642127f0_0_280:notes">
            <a:extLst>
              <a:ext uri="{FF2B5EF4-FFF2-40B4-BE49-F238E27FC236}">
                <a16:creationId xmlns:a16="http://schemas.microsoft.com/office/drawing/2014/main" id="{69AD79E2-2861-1D22-DD5F-787F2D95B5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9" name="Google Shape;619;g35f642127f0_0_280:notes">
            <a:extLst>
              <a:ext uri="{FF2B5EF4-FFF2-40B4-BE49-F238E27FC236}">
                <a16:creationId xmlns:a16="http://schemas.microsoft.com/office/drawing/2014/main" id="{C4ABE02B-F425-890C-109F-56990BCC60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59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35f642127f0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7" name="Google Shape;627;g35f642127f0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35f9cf5641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4" name="Google Shape;634;g35f9cf5641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42ca9631f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2" name="Google Shape;642;g242ca9631f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3" name="Google Shape;53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5f642127f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g35f642127f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42ca9631f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3" name="Google Shape;573;g242ca9631f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5f642127f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" name="Google Shape;540;g35f642127f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35f642127f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35f642127f0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dirty="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B05704CC-59CD-5A7E-2620-BA37C719D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35f642127f0_0_152:notes">
            <a:extLst>
              <a:ext uri="{FF2B5EF4-FFF2-40B4-BE49-F238E27FC236}">
                <a16:creationId xmlns:a16="http://schemas.microsoft.com/office/drawing/2014/main" id="{5EAF4ED7-8D50-7531-5B19-CB94AAA562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35f642127f0_0_152:notes">
            <a:extLst>
              <a:ext uri="{FF2B5EF4-FFF2-40B4-BE49-F238E27FC236}">
                <a16:creationId xmlns:a16="http://schemas.microsoft.com/office/drawing/2014/main" id="{D19B628A-1E2B-3A0E-092C-A03C90DF65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dirty="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881760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958AEBA9-D8D8-9CDD-A1B6-4DE26492A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35f642127f0_0_152:notes">
            <a:extLst>
              <a:ext uri="{FF2B5EF4-FFF2-40B4-BE49-F238E27FC236}">
                <a16:creationId xmlns:a16="http://schemas.microsoft.com/office/drawing/2014/main" id="{DB18ECFF-13BA-FB51-39EC-03E21891CB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35f642127f0_0_152:notes">
            <a:extLst>
              <a:ext uri="{FF2B5EF4-FFF2-40B4-BE49-F238E27FC236}">
                <a16:creationId xmlns:a16="http://schemas.microsoft.com/office/drawing/2014/main" id="{7E1B6620-727D-9226-A771-B2A1895028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dirty="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3223783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37CC6A74-725F-ADAB-C337-89D20B07F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35f642127f0_0_152:notes">
            <a:extLst>
              <a:ext uri="{FF2B5EF4-FFF2-40B4-BE49-F238E27FC236}">
                <a16:creationId xmlns:a16="http://schemas.microsoft.com/office/drawing/2014/main" id="{DCD34D78-BA11-72DA-1679-6AD240AAF9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35f642127f0_0_152:notes">
            <a:extLst>
              <a:ext uri="{FF2B5EF4-FFF2-40B4-BE49-F238E27FC236}">
                <a16:creationId xmlns:a16="http://schemas.microsoft.com/office/drawing/2014/main" id="{D2385F70-5338-8799-39A2-DA4AA43973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dirty="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71284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3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93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2" name="Google Shape;12;p9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3;p93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p9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15;p93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9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2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03" name="Google Shape;103;p102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04" name="Google Shape;104;p10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" name="Google Shape;105;p10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" name="Google Shape;106;p10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7;p10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108;p10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p10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1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3" name="Google Shape;113;p103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114" name="Google Shape;114;p10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5" name="Google Shape;115;p10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0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" name="Google Shape;117;p10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118;p10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1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4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2" name="Google Shape;122;p104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123" name="Google Shape;123;p104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4" name="Google Shape;124;p104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5" name="Google Shape;125;p104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6" name="Google Shape;126;p104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104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10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31" name="Google Shape;131;p10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2" name="Google Shape;132;p10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3" name="Google Shape;133;p10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Google Shape;135;p10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" name="Google Shape;136;p10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" name="Google Shape;137;p10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10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10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10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p10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0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07"/>
          <p:cNvSpPr txBox="1">
            <a:spLocks noGrp="1"/>
          </p:cNvSpPr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6" name="Google Shape;146;p107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07"/>
          <p:cNvSpPr txBox="1">
            <a:spLocks noGrp="1"/>
          </p:cNvSpPr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8" name="Google Shape;148;p107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9" name="Google Shape;149;p10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" name="Google Shape;150;p10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1" name="Google Shape;151;p107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2" name="Google Shape;152;p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7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8"/>
          <p:cNvSpPr txBox="1">
            <a:spLocks noGrp="1"/>
          </p:cNvSpPr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08"/>
          <p:cNvSpPr txBox="1">
            <a:spLocks noGrp="1"/>
          </p:cNvSpPr>
          <p:nvPr>
            <p:ph type="subTitle" idx="1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56" name="Google Shape;156;p108"/>
          <p:cNvSpPr txBox="1">
            <a:spLocks noGrp="1"/>
          </p:cNvSpPr>
          <p:nvPr>
            <p:ph type="subTitle" idx="2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08"/>
          <p:cNvSpPr txBox="1">
            <a:spLocks noGrp="1"/>
          </p:cNvSpPr>
          <p:nvPr>
            <p:ph type="subTitle" idx="3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58" name="Google Shape;158;p108"/>
          <p:cNvSpPr txBox="1">
            <a:spLocks noGrp="1"/>
          </p:cNvSpPr>
          <p:nvPr>
            <p:ph type="subTitle" idx="4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08"/>
          <p:cNvSpPr txBox="1">
            <a:spLocks noGrp="1"/>
          </p:cNvSpPr>
          <p:nvPr>
            <p:ph type="subTitle" idx="5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60" name="Google Shape;160;p108"/>
          <p:cNvSpPr txBox="1">
            <a:spLocks noGrp="1"/>
          </p:cNvSpPr>
          <p:nvPr>
            <p:ph type="subTitle" idx="6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08"/>
          <p:cNvSpPr txBox="1">
            <a:spLocks noGrp="1"/>
          </p:cNvSpPr>
          <p:nvPr>
            <p:ph type="subTitle" idx="7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62" name="Google Shape;162;p108"/>
          <p:cNvSpPr txBox="1">
            <a:spLocks noGrp="1"/>
          </p:cNvSpPr>
          <p:nvPr>
            <p:ph type="subTitle" idx="8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3" name="Google Shape;163;p10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" name="Google Shape;164;p10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p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9"/>
          <p:cNvSpPr txBox="1">
            <a:spLocks noGrp="1"/>
          </p:cNvSpPr>
          <p:nvPr>
            <p:ph type="body" idx="1"/>
          </p:nvPr>
        </p:nvSpPr>
        <p:spPr>
          <a:xfrm>
            <a:off x="713225" y="441927"/>
            <a:ext cx="35571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endParaRPr/>
          </a:p>
        </p:txBody>
      </p:sp>
      <p:cxnSp>
        <p:nvCxnSpPr>
          <p:cNvPr id="168" name="Google Shape;168;p10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169;p10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" name="Google Shape;170;p109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1" name="Google Shape;171;p10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8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Google Shape;173;p1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p1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11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6" name="Google Shape;176;p11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7" name="Google Shape;177;p110"/>
          <p:cNvSpPr txBox="1">
            <a:spLocks noGrp="1"/>
          </p:cNvSpPr>
          <p:nvPr>
            <p:ph type="body" idx="1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78" name="Google Shape;178;p1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1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1" name="Google Shape;181;p111"/>
          <p:cNvSpPr txBox="1">
            <a:spLocks noGrp="1"/>
          </p:cNvSpPr>
          <p:nvPr>
            <p:ph type="subTitle" idx="1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82" name="Google Shape;182;p1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3" name="Google Shape;183;p1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184;p1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5" name="Google Shape;185;p1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6" name="Google Shape;186;p1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0" name="Google Shape;20;p9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" name="Google Shape;21;p9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" name="Google Shape;22;p9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9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9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2"/>
          <p:cNvSpPr txBox="1">
            <a:spLocks noGrp="1"/>
          </p:cNvSpPr>
          <p:nvPr>
            <p:ph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89" name="Google Shape;189;p112"/>
          <p:cNvSpPr txBox="1">
            <a:spLocks noGrp="1"/>
          </p:cNvSpPr>
          <p:nvPr>
            <p:ph type="subTitle" idx="1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90" name="Google Shape;190;p11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1" name="Google Shape;191;p11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" name="Google Shape;192;p11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3" name="Google Shape;193;p11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4" name="Google Shape;194;p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97" name="Google Shape;197;p1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8" name="Google Shape;198;p1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9" name="Google Shape;199;p113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0" name="Google Shape;200;p1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4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3" name="Google Shape;203;p114"/>
          <p:cNvSpPr txBox="1">
            <a:spLocks noGrp="1"/>
          </p:cNvSpPr>
          <p:nvPr>
            <p:ph type="title" idx="2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204" name="Google Shape;204;p114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5" name="Google Shape;205;p1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6" name="Google Shape;206;p1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7" name="Google Shape;207;p114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8" name="Google Shape;208;p1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0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5"/>
          <p:cNvSpPr txBox="1">
            <a:spLocks noGrp="1"/>
          </p:cNvSpPr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1" name="Google Shape;211;p115"/>
          <p:cNvSpPr txBox="1">
            <a:spLocks noGrp="1"/>
          </p:cNvSpPr>
          <p:nvPr>
            <p:ph type="title" idx="2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212" name="Google Shape;212;p115"/>
          <p:cNvSpPr txBox="1">
            <a:spLocks noGrp="1"/>
          </p:cNvSpPr>
          <p:nvPr>
            <p:ph type="subTitle" idx="1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13" name="Google Shape;213;p1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4" name="Google Shape;214;p1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5" name="Google Shape;215;p11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6" name="Google Shape;216;p11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11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8" name="Google Shape;218;p115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9" name="Google Shape;219;p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6"/>
          <p:cNvSpPr txBox="1">
            <a:spLocks noGrp="1"/>
          </p:cNvSpPr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16"/>
          <p:cNvSpPr txBox="1">
            <a:spLocks noGrp="1"/>
          </p:cNvSpPr>
          <p:nvPr>
            <p:ph type="subTitle" idx="1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23" name="Google Shape;223;p1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4" name="Google Shape;224;p1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116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p1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7"/>
          <p:cNvSpPr txBox="1">
            <a:spLocks noGrp="1"/>
          </p:cNvSpPr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17"/>
          <p:cNvSpPr txBox="1">
            <a:spLocks noGrp="1"/>
          </p:cNvSpPr>
          <p:nvPr>
            <p:ph type="subTitle" idx="1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30" name="Google Shape;230;p1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1" name="Google Shape;231;p1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2" name="Google Shape;232;p1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3" name="Google Shape;233;p1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4" name="Google Shape;234;p11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5" name="Google Shape;235;p11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6" name="Google Shape;236;p1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8"/>
          <p:cNvSpPr txBox="1">
            <a:spLocks noGrp="1"/>
          </p:cNvSpPr>
          <p:nvPr>
            <p:ph type="subTitle" idx="1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9" name="Google Shape;239;p118"/>
          <p:cNvSpPr txBox="1">
            <a:spLocks noGrp="1"/>
          </p:cNvSpPr>
          <p:nvPr>
            <p:ph type="subTitle" idx="2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18"/>
          <p:cNvSpPr txBox="1">
            <a:spLocks noGrp="1"/>
          </p:cNvSpPr>
          <p:nvPr>
            <p:ph type="subTitle" idx="3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1" name="Google Shape;241;p118"/>
          <p:cNvSpPr txBox="1">
            <a:spLocks noGrp="1"/>
          </p:cNvSpPr>
          <p:nvPr>
            <p:ph type="subTitle" idx="4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18"/>
          <p:cNvSpPr txBox="1">
            <a:spLocks noGrp="1"/>
          </p:cNvSpPr>
          <p:nvPr>
            <p:ph type="subTitle" idx="5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3" name="Google Shape;243;p118"/>
          <p:cNvSpPr txBox="1">
            <a:spLocks noGrp="1"/>
          </p:cNvSpPr>
          <p:nvPr>
            <p:ph type="subTitle" idx="6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45" name="Google Shape;245;p1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6" name="Google Shape;246;p1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7" name="Google Shape;247;p1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2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9"/>
          <p:cNvSpPr txBox="1">
            <a:spLocks noGrp="1"/>
          </p:cNvSpPr>
          <p:nvPr>
            <p:ph type="subTitle" idx="1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0" name="Google Shape;250;p119"/>
          <p:cNvSpPr txBox="1">
            <a:spLocks noGrp="1"/>
          </p:cNvSpPr>
          <p:nvPr>
            <p:ph type="subTitle" idx="2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19"/>
          <p:cNvSpPr txBox="1">
            <a:spLocks noGrp="1"/>
          </p:cNvSpPr>
          <p:nvPr>
            <p:ph type="subTitle" idx="3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2" name="Google Shape;252;p119"/>
          <p:cNvSpPr txBox="1">
            <a:spLocks noGrp="1"/>
          </p:cNvSpPr>
          <p:nvPr>
            <p:ph type="subTitle" idx="4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19"/>
          <p:cNvSpPr txBox="1">
            <a:spLocks noGrp="1"/>
          </p:cNvSpPr>
          <p:nvPr>
            <p:ph type="subTitle" idx="5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4" name="Google Shape;254;p119"/>
          <p:cNvSpPr txBox="1">
            <a:spLocks noGrp="1"/>
          </p:cNvSpPr>
          <p:nvPr>
            <p:ph type="subTitle" idx="6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19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256" name="Google Shape;256;p119"/>
          <p:cNvSpPr txBox="1">
            <a:spLocks noGrp="1"/>
          </p:cNvSpPr>
          <p:nvPr>
            <p:ph type="subTitle" idx="7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7" name="Google Shape;257;p119"/>
          <p:cNvSpPr txBox="1">
            <a:spLocks noGrp="1"/>
          </p:cNvSpPr>
          <p:nvPr>
            <p:ph type="subTitle" idx="8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19"/>
          <p:cNvSpPr txBox="1">
            <a:spLocks noGrp="1"/>
          </p:cNvSpPr>
          <p:nvPr>
            <p:ph type="subTitle" idx="9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9" name="Google Shape;259;p119"/>
          <p:cNvSpPr txBox="1">
            <a:spLocks noGrp="1"/>
          </p:cNvSpPr>
          <p:nvPr>
            <p:ph type="subTitle" idx="13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19"/>
          <p:cNvSpPr txBox="1">
            <a:spLocks noGrp="1"/>
          </p:cNvSpPr>
          <p:nvPr>
            <p:ph type="subTitle" idx="14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1" name="Google Shape;261;p119"/>
          <p:cNvSpPr txBox="1">
            <a:spLocks noGrp="1"/>
          </p:cNvSpPr>
          <p:nvPr>
            <p:ph type="subTitle" idx="15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62" name="Google Shape;262;p1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3" name="Google Shape;263;p1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4" name="Google Shape;264;p1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5" name="Google Shape;265;p1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6" name="Google Shape;266;p1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_2_1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0"/>
          <p:cNvSpPr txBox="1">
            <a:spLocks noGrp="1"/>
          </p:cNvSpPr>
          <p:nvPr>
            <p:ph type="subTitle" idx="1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9" name="Google Shape;269;p120"/>
          <p:cNvSpPr txBox="1">
            <a:spLocks noGrp="1"/>
          </p:cNvSpPr>
          <p:nvPr>
            <p:ph type="subTitle" idx="2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20"/>
          <p:cNvSpPr txBox="1">
            <a:spLocks noGrp="1"/>
          </p:cNvSpPr>
          <p:nvPr>
            <p:ph type="subTitle" idx="3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1" name="Google Shape;271;p120"/>
          <p:cNvSpPr txBox="1">
            <a:spLocks noGrp="1"/>
          </p:cNvSpPr>
          <p:nvPr>
            <p:ph type="subTitle" idx="4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72" name="Google Shape;272;p120"/>
          <p:cNvSpPr txBox="1">
            <a:spLocks noGrp="1"/>
          </p:cNvSpPr>
          <p:nvPr>
            <p:ph type="subTitle" idx="5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3" name="Google Shape;273;p120"/>
          <p:cNvSpPr txBox="1">
            <a:spLocks noGrp="1"/>
          </p:cNvSpPr>
          <p:nvPr>
            <p:ph type="subTitle" idx="6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75" name="Google Shape;275;p1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6" name="Google Shape;276;p1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7" name="Google Shape;277;p1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CUSTOM_3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1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80" name="Google Shape;280;p121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21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82" name="Google Shape;282;p121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121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84" name="Google Shape;284;p121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21"/>
          <p:cNvSpPr txBox="1">
            <a:spLocks noGrp="1"/>
          </p:cNvSpPr>
          <p:nvPr>
            <p:ph type="subTitle" idx="7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86" name="Google Shape;286;p121"/>
          <p:cNvSpPr txBox="1">
            <a:spLocks noGrp="1"/>
          </p:cNvSpPr>
          <p:nvPr>
            <p:ph type="subTitle" idx="8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21"/>
          <p:cNvSpPr txBox="1">
            <a:spLocks noGrp="1"/>
          </p:cNvSpPr>
          <p:nvPr>
            <p:ph type="subTitle" idx="9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88" name="Google Shape;288;p121"/>
          <p:cNvSpPr txBox="1">
            <a:spLocks noGrp="1"/>
          </p:cNvSpPr>
          <p:nvPr>
            <p:ph type="subTitle" idx="13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121"/>
          <p:cNvSpPr txBox="1">
            <a:spLocks noGrp="1"/>
          </p:cNvSpPr>
          <p:nvPr>
            <p:ph type="subTitle" idx="14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0" name="Google Shape;290;p121"/>
          <p:cNvSpPr txBox="1">
            <a:spLocks noGrp="1"/>
          </p:cNvSpPr>
          <p:nvPr>
            <p:ph type="subTitle" idx="15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92" name="Google Shape;292;p1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3" name="Google Shape;293;p1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4" name="Google Shape;294;p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5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7" name="Google Shape;27;p95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5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9" name="Google Shape;29;p95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5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1" name="Google Shape;31;p95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5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3" name="Google Shape;33;p95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5"/>
          <p:cNvSpPr txBox="1">
            <a:spLocks noGrp="1"/>
          </p:cNvSpPr>
          <p:nvPr>
            <p:ph type="title" idx="9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95"/>
          <p:cNvSpPr txBox="1">
            <a:spLocks noGrp="1"/>
          </p:cNvSpPr>
          <p:nvPr>
            <p:ph type="title" idx="13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95"/>
          <p:cNvSpPr txBox="1">
            <a:spLocks noGrp="1"/>
          </p:cNvSpPr>
          <p:nvPr>
            <p:ph type="title" idx="14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95"/>
          <p:cNvSpPr txBox="1">
            <a:spLocks noGrp="1"/>
          </p:cNvSpPr>
          <p:nvPr>
            <p:ph type="title" idx="15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38" name="Google Shape;38;p9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" name="Google Shape;39;p9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33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2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7" name="Google Shape;297;p122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122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9" name="Google Shape;299;p122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22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1" name="Google Shape;301;p122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22"/>
          <p:cNvSpPr txBox="1">
            <a:spLocks noGrp="1"/>
          </p:cNvSpPr>
          <p:nvPr>
            <p:ph type="subTitle" idx="7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3" name="Google Shape;303;p122"/>
          <p:cNvSpPr txBox="1">
            <a:spLocks noGrp="1"/>
          </p:cNvSpPr>
          <p:nvPr>
            <p:ph type="subTitle" idx="8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22"/>
          <p:cNvSpPr txBox="1">
            <a:spLocks noGrp="1"/>
          </p:cNvSpPr>
          <p:nvPr>
            <p:ph type="subTitle" idx="9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5" name="Google Shape;305;p122"/>
          <p:cNvSpPr txBox="1">
            <a:spLocks noGrp="1"/>
          </p:cNvSpPr>
          <p:nvPr>
            <p:ph type="subTitle" idx="13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22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07" name="Google Shape;307;p1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8" name="Google Shape;308;p1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9" name="Google Shape;309;p1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0" name="Google Shape;310;p1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1" name="Google Shape;311;p1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23"/>
          <p:cNvSpPr txBox="1">
            <a:spLocks noGrp="1"/>
          </p:cNvSpPr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314" name="Google Shape;314;p1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5" name="Google Shape;315;p1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6" name="Google Shape;316;p123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7" name="Google Shape;317;p123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8" name="Google Shape;318;p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4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4"/>
          <p:cNvSpPr txBox="1">
            <a:spLocks noGrp="1"/>
          </p:cNvSpPr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321" name="Google Shape;321;p1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2" name="Google Shape;322;p1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3" name="Google Shape;323;p1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4" name="Google Shape;324;p1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5" name="Google Shape;325;p12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6" name="Google Shape;326;p12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7" name="Google Shape;327;p1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5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25"/>
          <p:cNvSpPr txBox="1">
            <a:spLocks noGrp="1"/>
          </p:cNvSpPr>
          <p:nvPr>
            <p:ph type="subTitle" idx="1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0" name="Google Shape;330;p125"/>
          <p:cNvSpPr txBox="1">
            <a:spLocks noGrp="1"/>
          </p:cNvSpPr>
          <p:nvPr>
            <p:ph type="subTitle" idx="2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25"/>
          <p:cNvSpPr txBox="1">
            <a:spLocks noGrp="1"/>
          </p:cNvSpPr>
          <p:nvPr>
            <p:ph type="subTitle" idx="3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2" name="Google Shape;332;p125"/>
          <p:cNvSpPr txBox="1">
            <a:spLocks noGrp="1"/>
          </p:cNvSpPr>
          <p:nvPr>
            <p:ph type="subTitle" idx="4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25"/>
          <p:cNvSpPr txBox="1">
            <a:spLocks noGrp="1"/>
          </p:cNvSpPr>
          <p:nvPr>
            <p:ph type="subTitle" idx="5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4" name="Google Shape;334;p125"/>
          <p:cNvSpPr txBox="1">
            <a:spLocks noGrp="1"/>
          </p:cNvSpPr>
          <p:nvPr>
            <p:ph type="subTitle" idx="6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125"/>
          <p:cNvSpPr txBox="1">
            <a:spLocks noGrp="1"/>
          </p:cNvSpPr>
          <p:nvPr>
            <p:ph type="subTitle" idx="7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6" name="Google Shape;336;p125"/>
          <p:cNvSpPr txBox="1">
            <a:spLocks noGrp="1"/>
          </p:cNvSpPr>
          <p:nvPr>
            <p:ph type="subTitle" idx="8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12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38" name="Google Shape;338;p1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9" name="Google Shape;339;p1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0" name="Google Shape;340;p1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6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6"/>
          <p:cNvSpPr txBox="1">
            <a:spLocks noGrp="1"/>
          </p:cNvSpPr>
          <p:nvPr>
            <p:ph type="subTitle" idx="1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3" name="Google Shape;343;p126"/>
          <p:cNvSpPr txBox="1">
            <a:spLocks noGrp="1"/>
          </p:cNvSpPr>
          <p:nvPr>
            <p:ph type="subTitle" idx="2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126"/>
          <p:cNvSpPr txBox="1">
            <a:spLocks noGrp="1"/>
          </p:cNvSpPr>
          <p:nvPr>
            <p:ph type="subTitle" idx="3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5" name="Google Shape;345;p126"/>
          <p:cNvSpPr txBox="1">
            <a:spLocks noGrp="1"/>
          </p:cNvSpPr>
          <p:nvPr>
            <p:ph type="subTitle" idx="4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26"/>
          <p:cNvSpPr txBox="1">
            <a:spLocks noGrp="1"/>
          </p:cNvSpPr>
          <p:nvPr>
            <p:ph type="subTitle" idx="5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7" name="Google Shape;347;p126"/>
          <p:cNvSpPr txBox="1">
            <a:spLocks noGrp="1"/>
          </p:cNvSpPr>
          <p:nvPr>
            <p:ph type="subTitle" idx="6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2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49" name="Google Shape;349;p1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" name="Google Shape;350;p1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1" name="Google Shape;351;p12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2" name="Google Shape;352;p1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23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4" name="Google Shape;354;p1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5" name="Google Shape;355;p1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6" name="Google Shape;356;p1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7" name="Google Shape;357;p1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8" name="Google Shape;358;p1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9" name="Google Shape;359;p1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0" name="Google Shape;360;p127"/>
          <p:cNvSpPr txBox="1">
            <a:spLocks noGrp="1"/>
          </p:cNvSpPr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127"/>
          <p:cNvSpPr txBox="1">
            <a:spLocks noGrp="1"/>
          </p:cNvSpPr>
          <p:nvPr>
            <p:ph type="subTitle" idx="1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2" name="Google Shape;362;p127"/>
          <p:cNvSpPr txBox="1">
            <a:spLocks noGrp="1"/>
          </p:cNvSpPr>
          <p:nvPr>
            <p:ph type="subTitle" idx="2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27"/>
          <p:cNvSpPr txBox="1">
            <a:spLocks noGrp="1"/>
          </p:cNvSpPr>
          <p:nvPr>
            <p:ph type="subTitle" idx="3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4" name="Google Shape;364;p127"/>
          <p:cNvSpPr txBox="1">
            <a:spLocks noGrp="1"/>
          </p:cNvSpPr>
          <p:nvPr>
            <p:ph type="subTitle" idx="4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27"/>
          <p:cNvSpPr txBox="1">
            <a:spLocks noGrp="1"/>
          </p:cNvSpPr>
          <p:nvPr>
            <p:ph type="subTitle" idx="5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6" name="Google Shape;366;p127"/>
          <p:cNvSpPr txBox="1">
            <a:spLocks noGrp="1"/>
          </p:cNvSpPr>
          <p:nvPr>
            <p:ph type="subTitle" idx="6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127"/>
          <p:cNvSpPr txBox="1">
            <a:spLocks noGrp="1"/>
          </p:cNvSpPr>
          <p:nvPr>
            <p:ph type="subTitle" idx="7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8" name="Google Shape;368;p127"/>
          <p:cNvSpPr txBox="1">
            <a:spLocks noGrp="1"/>
          </p:cNvSpPr>
          <p:nvPr>
            <p:ph type="subTitle" idx="8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27"/>
          <p:cNvSpPr txBox="1">
            <a:spLocks noGrp="1"/>
          </p:cNvSpPr>
          <p:nvPr>
            <p:ph type="title" idx="9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127"/>
          <p:cNvSpPr txBox="1">
            <a:spLocks noGrp="1"/>
          </p:cNvSpPr>
          <p:nvPr>
            <p:ph type="title" idx="13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1" name="Google Shape;371;p127"/>
          <p:cNvSpPr txBox="1">
            <a:spLocks noGrp="1"/>
          </p:cNvSpPr>
          <p:nvPr>
            <p:ph type="title" idx="14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2" name="Google Shape;372;p127"/>
          <p:cNvSpPr txBox="1">
            <a:spLocks noGrp="1"/>
          </p:cNvSpPr>
          <p:nvPr>
            <p:ph type="title" idx="15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3" name="Google Shape;373;p1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5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28"/>
          <p:cNvSpPr txBox="1">
            <a:spLocks noGrp="1"/>
          </p:cNvSpPr>
          <p:nvPr>
            <p:ph type="subTitle" idx="1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6" name="Google Shape;376;p128"/>
          <p:cNvSpPr txBox="1">
            <a:spLocks noGrp="1"/>
          </p:cNvSpPr>
          <p:nvPr>
            <p:ph type="subTitle" idx="2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128"/>
          <p:cNvSpPr txBox="1">
            <a:spLocks noGrp="1"/>
          </p:cNvSpPr>
          <p:nvPr>
            <p:ph type="subTitle" idx="3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8" name="Google Shape;378;p128"/>
          <p:cNvSpPr txBox="1">
            <a:spLocks noGrp="1"/>
          </p:cNvSpPr>
          <p:nvPr>
            <p:ph type="subTitle" idx="4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128"/>
          <p:cNvSpPr txBox="1">
            <a:spLocks noGrp="1"/>
          </p:cNvSpPr>
          <p:nvPr>
            <p:ph type="subTitle" idx="5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0" name="Google Shape;380;p128"/>
          <p:cNvSpPr txBox="1">
            <a:spLocks noGrp="1"/>
          </p:cNvSpPr>
          <p:nvPr>
            <p:ph type="subTitle" idx="6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28"/>
          <p:cNvSpPr txBox="1">
            <a:spLocks noGrp="1"/>
          </p:cNvSpPr>
          <p:nvPr>
            <p:ph type="subTitle" idx="7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2" name="Google Shape;382;p128"/>
          <p:cNvSpPr txBox="1">
            <a:spLocks noGrp="1"/>
          </p:cNvSpPr>
          <p:nvPr>
            <p:ph type="subTitle" idx="8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1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84" name="Google Shape;384;p1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5" name="Google Shape;385;p1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6" name="Google Shape;386;p1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6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8" name="Google Shape;388;p1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9" name="Google Shape;389;p1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0" name="Google Shape;390;p1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1" name="Google Shape;391;p1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2" name="Google Shape;392;p1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3" name="Google Shape;393;p1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4" name="Google Shape;394;p129"/>
          <p:cNvSpPr txBox="1">
            <a:spLocks noGrp="1"/>
          </p:cNvSpPr>
          <p:nvPr>
            <p:ph type="subTitle" idx="1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95" name="Google Shape;395;p129"/>
          <p:cNvSpPr txBox="1">
            <a:spLocks noGrp="1"/>
          </p:cNvSpPr>
          <p:nvPr>
            <p:ph type="subTitle" idx="2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29"/>
          <p:cNvSpPr txBox="1">
            <a:spLocks noGrp="1"/>
          </p:cNvSpPr>
          <p:nvPr>
            <p:ph type="subTitle" idx="3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97" name="Google Shape;397;p129"/>
          <p:cNvSpPr txBox="1">
            <a:spLocks noGrp="1"/>
          </p:cNvSpPr>
          <p:nvPr>
            <p:ph type="subTitle" idx="4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129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399" name="Google Shape;399;p129"/>
          <p:cNvSpPr txBox="1">
            <a:spLocks noGrp="1"/>
          </p:cNvSpPr>
          <p:nvPr>
            <p:ph type="subTitle" idx="5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00" name="Google Shape;400;p129"/>
          <p:cNvSpPr txBox="1">
            <a:spLocks noGrp="1"/>
          </p:cNvSpPr>
          <p:nvPr>
            <p:ph type="subTitle" idx="6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1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30"/>
          <p:cNvSpPr txBox="1">
            <a:spLocks noGrp="1"/>
          </p:cNvSpPr>
          <p:nvPr>
            <p:ph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404" name="Google Shape;404;p130"/>
          <p:cNvSpPr txBox="1">
            <a:spLocks noGrp="1"/>
          </p:cNvSpPr>
          <p:nvPr>
            <p:ph type="subTitle" idx="1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30"/>
          <p:cNvSpPr txBox="1">
            <a:spLocks noGrp="1"/>
          </p:cNvSpPr>
          <p:nvPr>
            <p:ph type="title" idx="2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406" name="Google Shape;406;p130"/>
          <p:cNvSpPr txBox="1">
            <a:spLocks noGrp="1"/>
          </p:cNvSpPr>
          <p:nvPr>
            <p:ph type="subTitle" idx="3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130"/>
          <p:cNvSpPr txBox="1">
            <a:spLocks noGrp="1"/>
          </p:cNvSpPr>
          <p:nvPr>
            <p:ph type="title" idx="4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408" name="Google Shape;408;p130"/>
          <p:cNvSpPr txBox="1">
            <a:spLocks noGrp="1"/>
          </p:cNvSpPr>
          <p:nvPr>
            <p:ph type="subTitle" idx="5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09" name="Google Shape;409;p1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0" name="Google Shape;410;p1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1" name="Google Shape;411;p1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28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31"/>
          <p:cNvSpPr txBox="1">
            <a:spLocks noGrp="1"/>
          </p:cNvSpPr>
          <p:nvPr>
            <p:ph type="subTitle" idx="1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14" name="Google Shape;414;p131"/>
          <p:cNvSpPr txBox="1">
            <a:spLocks noGrp="1"/>
          </p:cNvSpPr>
          <p:nvPr>
            <p:ph type="subTitle" idx="2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131"/>
          <p:cNvSpPr txBox="1">
            <a:spLocks noGrp="1"/>
          </p:cNvSpPr>
          <p:nvPr>
            <p:ph type="subTitle" idx="3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16" name="Google Shape;416;p131"/>
          <p:cNvSpPr txBox="1">
            <a:spLocks noGrp="1"/>
          </p:cNvSpPr>
          <p:nvPr>
            <p:ph type="subTitle" idx="4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131"/>
          <p:cNvSpPr txBox="1">
            <a:spLocks noGrp="1"/>
          </p:cNvSpPr>
          <p:nvPr>
            <p:ph type="subTitle" idx="5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18" name="Google Shape;418;p131"/>
          <p:cNvSpPr txBox="1">
            <a:spLocks noGrp="1"/>
          </p:cNvSpPr>
          <p:nvPr>
            <p:ph type="subTitle" idx="6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19" name="Google Shape;419;p1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0" name="Google Shape;420;p1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1" name="Google Shape;421;p1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2" name="Google Shape;422;p1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3" name="Google Shape;423;p13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4" name="Google Shape;424;p131"/>
          <p:cNvSpPr txBox="1">
            <a:spLocks noGrp="1"/>
          </p:cNvSpPr>
          <p:nvPr>
            <p:ph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425" name="Google Shape;425;p131"/>
          <p:cNvSpPr txBox="1">
            <a:spLocks noGrp="1"/>
          </p:cNvSpPr>
          <p:nvPr>
            <p:ph type="title" idx="7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426" name="Google Shape;426;p131"/>
          <p:cNvSpPr txBox="1">
            <a:spLocks noGrp="1"/>
          </p:cNvSpPr>
          <p:nvPr>
            <p:ph type="title" idx="8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427" name="Google Shape;427;p1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6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96"/>
          <p:cNvSpPr txBox="1">
            <a:spLocks noGrp="1"/>
          </p:cNvSpPr>
          <p:nvPr>
            <p:ph type="title" idx="2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44" name="Google Shape;44;p96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6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96"/>
          <p:cNvSpPr txBox="1">
            <a:spLocks noGrp="1"/>
          </p:cNvSpPr>
          <p:nvPr>
            <p:ph type="title" idx="4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47" name="Google Shape;47;p96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6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" name="Google Shape;49;p96"/>
          <p:cNvSpPr txBox="1">
            <a:spLocks noGrp="1"/>
          </p:cNvSpPr>
          <p:nvPr>
            <p:ph type="title" idx="7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50" name="Google Shape;50;p96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6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Google Shape;52;p96"/>
          <p:cNvSpPr txBox="1">
            <a:spLocks noGrp="1"/>
          </p:cNvSpPr>
          <p:nvPr>
            <p:ph type="title" idx="13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53" name="Google Shape;53;p96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6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96"/>
          <p:cNvSpPr txBox="1">
            <a:spLocks noGrp="1"/>
          </p:cNvSpPr>
          <p:nvPr>
            <p:ph type="title" idx="16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56" name="Google Shape;56;p96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6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96"/>
          <p:cNvSpPr txBox="1">
            <a:spLocks noGrp="1"/>
          </p:cNvSpPr>
          <p:nvPr>
            <p:ph type="title" idx="19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59" name="Google Shape;59;p96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6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61" name="Google Shape;61;p9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9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9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" name="Google Shape;64;p9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9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7_1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32"/>
          <p:cNvSpPr txBox="1">
            <a:spLocks noGrp="1"/>
          </p:cNvSpPr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132"/>
          <p:cNvSpPr txBox="1">
            <a:spLocks noGrp="1"/>
          </p:cNvSpPr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1" name="Google Shape;431;p1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2" name="Google Shape;432;p1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3" name="Google Shape;433;p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7_2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33"/>
          <p:cNvSpPr txBox="1">
            <a:spLocks noGrp="1"/>
          </p:cNvSpPr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436" name="Google Shape;436;p133"/>
          <p:cNvSpPr txBox="1">
            <a:spLocks noGrp="1"/>
          </p:cNvSpPr>
          <p:nvPr>
            <p:ph type="subTitle" idx="1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cxnSp>
        <p:nvCxnSpPr>
          <p:cNvPr id="437" name="Google Shape;437;p1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8" name="Google Shape;438;p1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9" name="Google Shape;439;p1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8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34"/>
          <p:cNvSpPr txBox="1">
            <a:spLocks noGrp="1"/>
          </p:cNvSpPr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2" name="Google Shape;442;p13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43" name="Google Shape;443;p1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4" name="Google Shape;444;p1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5" name="Google Shape;445;p134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6" name="Google Shape;446;p1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9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8" name="Google Shape;448;p1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9" name="Google Shape;449;p1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0" name="Google Shape;450;p13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1" name="Google Shape;451;p13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2" name="Google Shape;452;p13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3" name="Google Shape;453;p135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4" name="Google Shape;454;p135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55" name="Google Shape;455;p135"/>
          <p:cNvSpPr txBox="1">
            <a:spLocks noGrp="1"/>
          </p:cNvSpPr>
          <p:nvPr>
            <p:ph type="subTitle" idx="1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135"/>
          <p:cNvSpPr txBox="1">
            <a:spLocks noGrp="1"/>
          </p:cNvSpPr>
          <p:nvPr>
            <p:ph type="subTitle" idx="2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7" name="Google Shape;457;p1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36"/>
          <p:cNvSpPr txBox="1">
            <a:spLocks noGrp="1"/>
          </p:cNvSpPr>
          <p:nvPr>
            <p:ph type="subTitle" idx="1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60" name="Google Shape;460;p136"/>
          <p:cNvSpPr txBox="1">
            <a:spLocks noGrp="1"/>
          </p:cNvSpPr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136"/>
          <p:cNvSpPr txBox="1">
            <a:spLocks noGrp="1"/>
          </p:cNvSpPr>
          <p:nvPr>
            <p:ph type="subTitle" idx="3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62" name="Google Shape;462;p136"/>
          <p:cNvSpPr txBox="1">
            <a:spLocks noGrp="1"/>
          </p:cNvSpPr>
          <p:nvPr>
            <p:ph type="subTitle" idx="4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1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64" name="Google Shape;464;p1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5" name="Google Shape;465;p1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6" name="Google Shape;466;p1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1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37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69" name="Google Shape;469;p137"/>
          <p:cNvSpPr txBox="1">
            <a:spLocks noGrp="1"/>
          </p:cNvSpPr>
          <p:nvPr>
            <p:ph type="subTitle" idx="1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70" name="Google Shape;470;p137"/>
          <p:cNvSpPr txBox="1">
            <a:spLocks noGrp="1"/>
          </p:cNvSpPr>
          <p:nvPr>
            <p:ph type="subTitle" idx="2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137"/>
          <p:cNvSpPr txBox="1">
            <a:spLocks noGrp="1"/>
          </p:cNvSpPr>
          <p:nvPr>
            <p:ph type="subTitle" idx="3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72" name="Google Shape;472;p137"/>
          <p:cNvSpPr txBox="1">
            <a:spLocks noGrp="1"/>
          </p:cNvSpPr>
          <p:nvPr>
            <p:ph type="subTitle" idx="4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137"/>
          <p:cNvSpPr txBox="1">
            <a:spLocks noGrp="1"/>
          </p:cNvSpPr>
          <p:nvPr>
            <p:ph type="subTitle" idx="5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74" name="Google Shape;474;p137"/>
          <p:cNvSpPr txBox="1">
            <a:spLocks noGrp="1"/>
          </p:cNvSpPr>
          <p:nvPr>
            <p:ph type="subTitle" idx="6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75" name="Google Shape;475;p1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6" name="Google Shape;476;p1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7" name="Google Shape;477;p1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8" name="Google Shape;478;p1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9" name="Google Shape;479;p1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38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2" name="Google Shape;482;p138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138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100" b="1" i="0" u="none" strike="noStrike" cap="non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 i="0" u="none" strike="noStrike" cap="non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100" b="1" i="0" u="none" strike="noStrike" cap="non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4" name="Google Shape;484;p1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5" name="Google Shape;485;p138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6" name="Google Shape;486;p1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7" name="Google Shape;487;p138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8" name="Google Shape;488;p1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39"/>
          <p:cNvSpPr txBox="1">
            <a:spLocks noGrp="1"/>
          </p:cNvSpPr>
          <p:nvPr>
            <p:ph type="subTitle" idx="1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91" name="Google Shape;491;p139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2" name="Google Shape;492;p1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93" name="Google Shape;493;p1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4" name="Google Shape;494;p1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5" name="Google Shape;495;p1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9" name="Google Shape;499;p1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0" name="Google Shape;500;p1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1" name="Google Shape;501;p1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7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68" name="Google Shape;68;p97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9" name="Google Shape;69;p9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" name="Google Shape;70;p9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" name="Google Shape;71;p9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3" name="Google Shape;503;p1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4" name="Google Shape;504;p1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5" name="Google Shape;505;p14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6" name="Google Shape;506;p146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7" name="Google Shape;507;p1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9" name="Google Shape;509;p1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0" name="Google Shape;510;p1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1" name="Google Shape;511;p147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2" name="Google Shape;512;p1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4" name="Google Shape;514;p1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5" name="Google Shape;515;p1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6" name="Google Shape;516;p1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7" name="Google Shape;517;p1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8" name="Google Shape;518;p14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9" name="Google Shape;519;p14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0" name="Google Shape;520;p1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8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74" name="Google Shape;74;p98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5" name="Google Shape;75;p9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9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" name="Google Shape;77;p9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9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9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9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83" name="Google Shape;83;p9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84;p9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85;p9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9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0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00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90" name="Google Shape;90;p10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91;p10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92;p10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" name="Google Shape;93;p10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1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97" name="Google Shape;97;p101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98" name="Google Shape;98;p10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" name="Google Shape;99;p10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10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2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9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"/>
          <p:cNvSpPr txBox="1">
            <a:spLocks noGrp="1"/>
          </p:cNvSpPr>
          <p:nvPr>
            <p:ph type="subTitle" idx="1"/>
          </p:nvPr>
        </p:nvSpPr>
        <p:spPr>
          <a:xfrm>
            <a:off x="290950" y="3330400"/>
            <a:ext cx="20358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Викона</a:t>
            </a:r>
            <a:r>
              <a:rPr lang="uk-UA" sz="14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в</a:t>
            </a:r>
            <a:r>
              <a:rPr lang="en" sz="14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: </a:t>
            </a:r>
            <a:endParaRPr sz="1400" dirty="0">
              <a:solidFill>
                <a:schemeClr val="dk1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  <a:p>
            <a:pPr marL="0" lvl="0" indent="0" algn="l">
              <a:buClr>
                <a:schemeClr val="dk1"/>
              </a:buClr>
              <a:buSzPts val="1400"/>
            </a:pPr>
            <a:r>
              <a:rPr lang="en" sz="14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ст.гр. </a:t>
            </a:r>
            <a:r>
              <a:rPr lang="uk-UA" sz="14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ІПЗм-23-4</a:t>
            </a:r>
            <a:endParaRPr sz="1400" dirty="0">
              <a:solidFill>
                <a:schemeClr val="dk1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  <a:p>
            <a:pPr marL="0" lvl="0" indent="0" algn="l">
              <a:buClr>
                <a:schemeClr val="dk1"/>
              </a:buClr>
              <a:buSzPts val="1400"/>
            </a:pPr>
            <a:r>
              <a:rPr lang="uk-UA" sz="14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Великородній А. В.</a:t>
            </a:r>
            <a:br>
              <a:rPr lang="en" sz="14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</a:br>
            <a:endParaRPr sz="1400" dirty="0">
              <a:solidFill>
                <a:schemeClr val="dk1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526" name="Google Shape;526;p1"/>
          <p:cNvSpPr txBox="1"/>
          <p:nvPr/>
        </p:nvSpPr>
        <p:spPr>
          <a:xfrm>
            <a:off x="1195850" y="1834879"/>
            <a:ext cx="68499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SzPts val="2000"/>
            </a:pPr>
            <a:r>
              <a:rPr lang="en" sz="16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«</a:t>
            </a:r>
            <a:r>
              <a:rPr lang="uk-UA" sz="1600" b="1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Дослідження методів розпізнавання зловмисного зашифрованого трафіку для захисту хмарних систем від </a:t>
            </a:r>
            <a:r>
              <a:rPr lang="en-US" sz="1600" b="1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DDoS </a:t>
            </a:r>
            <a:r>
              <a:rPr lang="uk-UA" sz="1600" b="1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атак. Використання глибинного навчання з підкріпленням</a:t>
            </a:r>
            <a:r>
              <a:rPr lang="en" sz="16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»</a:t>
            </a:r>
            <a:endParaRPr sz="1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27" name="Google Shape;527;p1"/>
          <p:cNvSpPr txBox="1"/>
          <p:nvPr/>
        </p:nvSpPr>
        <p:spPr>
          <a:xfrm>
            <a:off x="658550" y="605725"/>
            <a:ext cx="792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Магістерська кваліфікаційна робота</a:t>
            </a:r>
            <a:endParaRPr sz="1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На тему:</a:t>
            </a:r>
            <a:endParaRPr sz="1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528" name="Google Shape;528;p1"/>
          <p:cNvSpPr txBox="1"/>
          <p:nvPr/>
        </p:nvSpPr>
        <p:spPr>
          <a:xfrm>
            <a:off x="6522799" y="3281050"/>
            <a:ext cx="1949255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Керівник: </a:t>
            </a:r>
            <a:endParaRPr sz="1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  <a:p>
            <a:pPr lvl="0">
              <a:buSzPts val="1400"/>
            </a:pPr>
            <a:r>
              <a:rPr lang="uk-UA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доц. Кравець Н.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29" name="Google Shape;529;p1"/>
          <p:cNvSpPr txBox="1"/>
          <p:nvPr/>
        </p:nvSpPr>
        <p:spPr>
          <a:xfrm>
            <a:off x="2891100" y="44181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Харків 2025</a:t>
            </a:r>
            <a:endParaRPr sz="12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30" name="Google Shape;530;p1"/>
          <p:cNvSpPr txBox="1">
            <a:spLocks noGrp="1"/>
          </p:cNvSpPr>
          <p:nvPr>
            <p:ph type="sldNum" idx="12"/>
          </p:nvPr>
        </p:nvSpPr>
        <p:spPr>
          <a:xfrm>
            <a:off x="8583059" y="47874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35f642127f0_0_271"/>
          <p:cNvSpPr txBox="1">
            <a:spLocks noGrp="1"/>
          </p:cNvSpPr>
          <p:nvPr>
            <p:ph type="sldNum" idx="12"/>
          </p:nvPr>
        </p:nvSpPr>
        <p:spPr>
          <a:xfrm>
            <a:off x="8556784" y="480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14" name="Google Shape;614;g35f642127f0_0_271"/>
          <p:cNvSpPr txBox="1"/>
          <p:nvPr/>
        </p:nvSpPr>
        <p:spPr>
          <a:xfrm>
            <a:off x="1256200" y="427925"/>
            <a:ext cx="647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1" i="0" u="none" strike="noStrike" cap="none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Інтерфейс програми</a:t>
            </a:r>
            <a:endParaRPr sz="1400" b="1" i="0" u="none" strike="noStrike" cap="none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" name="Picture 1"/>
          <p:cNvPicPr/>
          <p:nvPr/>
        </p:nvPicPr>
        <p:blipFill>
          <a:blip r:embed="rId3"/>
          <a:srcRect/>
          <a:stretch/>
        </p:blipFill>
        <p:spPr>
          <a:xfrm>
            <a:off x="154392" y="835135"/>
            <a:ext cx="5380499" cy="27579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1"/>
          <p:cNvPicPr/>
          <p:nvPr/>
        </p:nvPicPr>
        <p:blipFill>
          <a:blip r:embed="rId4"/>
          <a:srcRect/>
          <a:stretch/>
        </p:blipFill>
        <p:spPr>
          <a:xfrm>
            <a:off x="5731670" y="1206091"/>
            <a:ext cx="2601839" cy="2811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>
          <a:extLst>
            <a:ext uri="{FF2B5EF4-FFF2-40B4-BE49-F238E27FC236}">
              <a16:creationId xmlns:a16="http://schemas.microsoft.com/office/drawing/2014/main" id="{21906E07-F71B-7D33-0A5B-116F859EC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35f642127f0_0_280">
            <a:extLst>
              <a:ext uri="{FF2B5EF4-FFF2-40B4-BE49-F238E27FC236}">
                <a16:creationId xmlns:a16="http://schemas.microsoft.com/office/drawing/2014/main" id="{BF400F20-2F52-1369-38D6-5D194D3606F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80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22" name="Google Shape;622;g35f642127f0_0_280">
            <a:extLst>
              <a:ext uri="{FF2B5EF4-FFF2-40B4-BE49-F238E27FC236}">
                <a16:creationId xmlns:a16="http://schemas.microsoft.com/office/drawing/2014/main" id="{FB16C307-609C-3650-6CE3-8D7B64437FB0}"/>
              </a:ext>
            </a:extLst>
          </p:cNvPr>
          <p:cNvSpPr txBox="1"/>
          <p:nvPr/>
        </p:nvSpPr>
        <p:spPr>
          <a:xfrm>
            <a:off x="1256200" y="427925"/>
            <a:ext cx="64743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Результат експериментальної перевірки </a:t>
            </a:r>
            <a:endParaRPr sz="1800" b="1" dirty="0">
              <a:solidFill>
                <a:srgbClr val="FF0000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pic>
        <p:nvPicPr>
          <p:cNvPr id="3" name="Picture 2" descr="A chart of different colors&#10;&#10;AI-generated content may be incorrect.">
            <a:extLst>
              <a:ext uri="{FF2B5EF4-FFF2-40B4-BE49-F238E27FC236}">
                <a16:creationId xmlns:a16="http://schemas.microsoft.com/office/drawing/2014/main" id="{2F681A69-A576-7934-A80C-2110AC5EB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20" y="1791400"/>
            <a:ext cx="3611880" cy="2686050"/>
          </a:xfrm>
          <a:prstGeom prst="rect">
            <a:avLst/>
          </a:prstGeom>
        </p:spPr>
      </p:pic>
      <p:pic>
        <p:nvPicPr>
          <p:cNvPr id="5" name="Picture 4" descr="A chart of different colors&#10;&#10;AI-generated content may be incorrect.">
            <a:extLst>
              <a:ext uri="{FF2B5EF4-FFF2-40B4-BE49-F238E27FC236}">
                <a16:creationId xmlns:a16="http://schemas.microsoft.com/office/drawing/2014/main" id="{3378A3BD-5778-26A5-B848-10DBD885C8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196" y="1791400"/>
            <a:ext cx="3490784" cy="2688137"/>
          </a:xfrm>
          <a:prstGeom prst="rect">
            <a:avLst/>
          </a:prstGeom>
        </p:spPr>
      </p:pic>
      <p:sp>
        <p:nvSpPr>
          <p:cNvPr id="13" name="Google Shape;569;g35f642127f0_0_152">
            <a:extLst>
              <a:ext uri="{FF2B5EF4-FFF2-40B4-BE49-F238E27FC236}">
                <a16:creationId xmlns:a16="http://schemas.microsoft.com/office/drawing/2014/main" id="{3D599823-95F9-627C-4706-993A22B8253C}"/>
              </a:ext>
            </a:extLst>
          </p:cNvPr>
          <p:cNvSpPr txBox="1"/>
          <p:nvPr/>
        </p:nvSpPr>
        <p:spPr>
          <a:xfrm>
            <a:off x="824320" y="1303035"/>
            <a:ext cx="361188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Матриця помилок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 Ratio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569;g35f642127f0_0_152">
            <a:extLst>
              <a:ext uri="{FF2B5EF4-FFF2-40B4-BE49-F238E27FC236}">
                <a16:creationId xmlns:a16="http://schemas.microsoft.com/office/drawing/2014/main" id="{5434CDAC-CD20-32DE-6CCB-23769EC4940D}"/>
              </a:ext>
            </a:extLst>
          </p:cNvPr>
          <p:cNvSpPr txBox="1"/>
          <p:nvPr/>
        </p:nvSpPr>
        <p:spPr>
          <a:xfrm>
            <a:off x="5239196" y="1303035"/>
            <a:ext cx="361188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Матриця помилок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IAT Regularity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432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>
          <a:extLst>
            <a:ext uri="{FF2B5EF4-FFF2-40B4-BE49-F238E27FC236}">
              <a16:creationId xmlns:a16="http://schemas.microsoft.com/office/drawing/2014/main" id="{A90FA8EC-ACB0-3C4F-4976-14DF745C5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35f642127f0_0_280">
            <a:extLst>
              <a:ext uri="{FF2B5EF4-FFF2-40B4-BE49-F238E27FC236}">
                <a16:creationId xmlns:a16="http://schemas.microsoft.com/office/drawing/2014/main" id="{CC7A0BB0-AEE9-51B7-73A2-AEA45EE4F0A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80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22" name="Google Shape;622;g35f642127f0_0_280">
            <a:extLst>
              <a:ext uri="{FF2B5EF4-FFF2-40B4-BE49-F238E27FC236}">
                <a16:creationId xmlns:a16="http://schemas.microsoft.com/office/drawing/2014/main" id="{8E3009B7-CB1D-A2AD-726D-F054B3A66D58}"/>
              </a:ext>
            </a:extLst>
          </p:cNvPr>
          <p:cNvSpPr txBox="1"/>
          <p:nvPr/>
        </p:nvSpPr>
        <p:spPr>
          <a:xfrm>
            <a:off x="1334850" y="429605"/>
            <a:ext cx="64743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Результат експериментальної перевірки </a:t>
            </a:r>
            <a:endParaRPr sz="1800" b="1" dirty="0">
              <a:solidFill>
                <a:srgbClr val="FF0000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13" name="Google Shape;569;g35f642127f0_0_152">
            <a:extLst>
              <a:ext uri="{FF2B5EF4-FFF2-40B4-BE49-F238E27FC236}">
                <a16:creationId xmlns:a16="http://schemas.microsoft.com/office/drawing/2014/main" id="{CE1A6412-82C6-370C-5E1E-D37D222473D7}"/>
              </a:ext>
            </a:extLst>
          </p:cNvPr>
          <p:cNvSpPr txBox="1"/>
          <p:nvPr/>
        </p:nvSpPr>
        <p:spPr>
          <a:xfrm>
            <a:off x="824320" y="1303035"/>
            <a:ext cx="361188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Матриця помилок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Unidirectionality 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569;g35f642127f0_0_152">
            <a:extLst>
              <a:ext uri="{FF2B5EF4-FFF2-40B4-BE49-F238E27FC236}">
                <a16:creationId xmlns:a16="http://schemas.microsoft.com/office/drawing/2014/main" id="{785DBF22-CB67-2A73-4C43-5D02FE020977}"/>
              </a:ext>
            </a:extLst>
          </p:cNvPr>
          <p:cNvSpPr txBox="1"/>
          <p:nvPr/>
        </p:nvSpPr>
        <p:spPr>
          <a:xfrm>
            <a:off x="5239196" y="1303035"/>
            <a:ext cx="361188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Матриця помилок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Double Deep Q Network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chart of different colors&#10;&#10;AI-generated content may be incorrect.">
            <a:extLst>
              <a:ext uri="{FF2B5EF4-FFF2-40B4-BE49-F238E27FC236}">
                <a16:creationId xmlns:a16="http://schemas.microsoft.com/office/drawing/2014/main" id="{D741B83B-DFDF-851F-97C6-1B5038D77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20" y="1791400"/>
            <a:ext cx="3392080" cy="26064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BCED88-1A18-35FA-7D27-A8409A1DD8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260761" y="1790546"/>
            <a:ext cx="3448734" cy="260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9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>
          <a:extLst>
            <a:ext uri="{FF2B5EF4-FFF2-40B4-BE49-F238E27FC236}">
              <a16:creationId xmlns:a16="http://schemas.microsoft.com/office/drawing/2014/main" id="{8A88989C-89DE-1D3B-82E5-6E95DCEEB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35f642127f0_0_280">
            <a:extLst>
              <a:ext uri="{FF2B5EF4-FFF2-40B4-BE49-F238E27FC236}">
                <a16:creationId xmlns:a16="http://schemas.microsoft.com/office/drawing/2014/main" id="{832CB7D1-FD49-6B11-AD30-7C0809BA08D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80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22" name="Google Shape;622;g35f642127f0_0_280">
            <a:extLst>
              <a:ext uri="{FF2B5EF4-FFF2-40B4-BE49-F238E27FC236}">
                <a16:creationId xmlns:a16="http://schemas.microsoft.com/office/drawing/2014/main" id="{69C77974-535A-65F7-DFC2-53ABAE8EADEE}"/>
              </a:ext>
            </a:extLst>
          </p:cNvPr>
          <p:cNvSpPr txBox="1"/>
          <p:nvPr/>
        </p:nvSpPr>
        <p:spPr>
          <a:xfrm>
            <a:off x="1256200" y="427925"/>
            <a:ext cx="64743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Результат експериментальної перевірки </a:t>
            </a:r>
            <a:endParaRPr sz="1800" b="1" dirty="0">
              <a:solidFill>
                <a:srgbClr val="FF0000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13" name="Google Shape;569;g35f642127f0_0_152">
            <a:extLst>
              <a:ext uri="{FF2B5EF4-FFF2-40B4-BE49-F238E27FC236}">
                <a16:creationId xmlns:a16="http://schemas.microsoft.com/office/drawing/2014/main" id="{2038FC2E-727D-9B51-6358-AF9294A42C47}"/>
              </a:ext>
            </a:extLst>
          </p:cNvPr>
          <p:cNvSpPr txBox="1"/>
          <p:nvPr/>
        </p:nvSpPr>
        <p:spPr>
          <a:xfrm>
            <a:off x="824320" y="1303035"/>
            <a:ext cx="361188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Порівняння метрик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усіх підходів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569;g35f642127f0_0_152">
            <a:extLst>
              <a:ext uri="{FF2B5EF4-FFF2-40B4-BE49-F238E27FC236}">
                <a16:creationId xmlns:a16="http://schemas.microsoft.com/office/drawing/2014/main" id="{15D6DFB1-0553-C773-473C-35088AF9087E}"/>
              </a:ext>
            </a:extLst>
          </p:cNvPr>
          <p:cNvSpPr txBox="1"/>
          <p:nvPr/>
        </p:nvSpPr>
        <p:spPr>
          <a:xfrm>
            <a:off x="4944904" y="1315187"/>
            <a:ext cx="361188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Порівняння </a:t>
            </a:r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швидкодії всіх підходів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89681-C0AC-394C-3694-E73B2E522A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24320" y="1820869"/>
            <a:ext cx="3823880" cy="23363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37FC52-7083-1BC0-DF7E-63A4919FA0A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73830" y="1832939"/>
            <a:ext cx="3877245" cy="231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76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5f642127f0_0_312"/>
          <p:cNvSpPr txBox="1">
            <a:spLocks noGrp="1"/>
          </p:cNvSpPr>
          <p:nvPr>
            <p:ph type="sldNum" idx="12"/>
          </p:nvPr>
        </p:nvSpPr>
        <p:spPr>
          <a:xfrm>
            <a:off x="8556784" y="480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630" name="Google Shape;630;g35f642127f0_0_312"/>
          <p:cNvSpPr txBox="1"/>
          <p:nvPr/>
        </p:nvSpPr>
        <p:spPr>
          <a:xfrm>
            <a:off x="1256200" y="427925"/>
            <a:ext cx="647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Підсумки</a:t>
            </a:r>
            <a:endParaRPr sz="14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631" name="Google Shape;631;g35f642127f0_0_312"/>
          <p:cNvSpPr txBox="1"/>
          <p:nvPr/>
        </p:nvSpPr>
        <p:spPr>
          <a:xfrm>
            <a:off x="663675" y="1424050"/>
            <a:ext cx="7551000" cy="2132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uk-UA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Проаналізовано загрози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DDoS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</a:t>
            </a:r>
            <a:r>
              <a:rPr lang="uk-UA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у зашифрованому 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TLS-</a:t>
            </a:r>
            <a:r>
              <a:rPr lang="uk-UA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трафіку й доведено, що класичний 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DPI </a:t>
            </a:r>
            <a:r>
              <a:rPr lang="uk-UA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та порогові фільтри вже недостатні.</a:t>
            </a:r>
          </a:p>
          <a:p>
            <a:pPr lvl="0" algn="ctr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Запропоновано 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RL </a:t>
            </a: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модель 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Double DQN </a:t>
            </a: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для точного визначення типу атаки без розшифрування пакетів.</a:t>
            </a:r>
          </a:p>
          <a:p>
            <a:pPr lvl="0" algn="ctr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На тестах CIC-DDoS2019+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HIKARI2021</a:t>
            </a: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отримано 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90</a:t>
            </a: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%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+</a:t>
            </a: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точності та затримку аналізу &lt; 5 с при 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</a:t>
            </a:r>
            <a:r>
              <a:rPr lang="ru-RU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1 000 потоків/с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.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35f9cf5641d_0_21"/>
          <p:cNvSpPr txBox="1">
            <a:spLocks noGrp="1"/>
          </p:cNvSpPr>
          <p:nvPr>
            <p:ph type="sldNum" idx="12"/>
          </p:nvPr>
        </p:nvSpPr>
        <p:spPr>
          <a:xfrm>
            <a:off x="8556784" y="480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637" name="Google Shape;637;g35f9cf5641d_0_21"/>
          <p:cNvSpPr txBox="1"/>
          <p:nvPr/>
        </p:nvSpPr>
        <p:spPr>
          <a:xfrm>
            <a:off x="1256200" y="427925"/>
            <a:ext cx="647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Публікації</a:t>
            </a:r>
            <a:endParaRPr sz="1400" b="1" i="0" u="none" strike="noStrike" cap="non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" name="Picture 10"/>
          <p:cNvPicPr/>
          <p:nvPr/>
        </p:nvPicPr>
        <p:blipFill>
          <a:blip r:embed="rId3"/>
          <a:srcRect/>
          <a:stretch/>
        </p:blipFill>
        <p:spPr bwMode="auto">
          <a:xfrm>
            <a:off x="402505" y="976744"/>
            <a:ext cx="4892817" cy="34552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1"/>
          <p:cNvPicPr/>
          <p:nvPr/>
        </p:nvPicPr>
        <p:blipFill>
          <a:blip r:embed="rId4"/>
          <a:srcRect/>
          <a:stretch/>
        </p:blipFill>
        <p:spPr>
          <a:xfrm>
            <a:off x="5687884" y="1541562"/>
            <a:ext cx="2964279" cy="21161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42ca9631fb_0_84"/>
          <p:cNvSpPr txBox="1">
            <a:spLocks noGrp="1"/>
          </p:cNvSpPr>
          <p:nvPr>
            <p:ph type="title"/>
          </p:nvPr>
        </p:nvSpPr>
        <p:spPr>
          <a:xfrm>
            <a:off x="2689750" y="2063850"/>
            <a:ext cx="388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 b="1" dirty="0"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           Дякую за увагу !</a:t>
            </a:r>
            <a:endParaRPr sz="1800" b="1" dirty="0"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pic>
        <p:nvPicPr>
          <p:cNvPr id="645" name="Google Shape;645;g242ca9631fb_0_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0" y="316150"/>
            <a:ext cx="2384950" cy="23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g242ca9631fb_0_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9050" y="2452750"/>
            <a:ext cx="2384950" cy="23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g242ca9631fb_0_84"/>
          <p:cNvSpPr txBox="1">
            <a:spLocks noGrp="1"/>
          </p:cNvSpPr>
          <p:nvPr>
            <p:ph type="sldNum" idx="12"/>
          </p:nvPr>
        </p:nvSpPr>
        <p:spPr>
          <a:xfrm>
            <a:off x="8548259" y="4837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"/>
          <p:cNvSpPr txBox="1">
            <a:spLocks noGrp="1"/>
          </p:cNvSpPr>
          <p:nvPr>
            <p:ph type="title"/>
          </p:nvPr>
        </p:nvSpPr>
        <p:spPr>
          <a:xfrm>
            <a:off x="2281650" y="294725"/>
            <a:ext cx="45807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 b="1" dirty="0"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Загальна характеристика роботи</a:t>
            </a:r>
            <a:endParaRPr sz="1400" b="1" dirty="0"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536" name="Google Shape;536;p2"/>
          <p:cNvSpPr txBox="1">
            <a:spLocks noGrp="1"/>
          </p:cNvSpPr>
          <p:nvPr>
            <p:ph type="sldNum" idx="12"/>
          </p:nvPr>
        </p:nvSpPr>
        <p:spPr>
          <a:xfrm>
            <a:off x="8556784" y="47925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latin typeface="Comfortaa"/>
                <a:ea typeface="Comfortaa"/>
                <a:cs typeface="Comfortaa"/>
                <a:sym typeface="Comfortaa"/>
              </a:rPr>
              <a:t>2</a:t>
            </a:fld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537" name="Google Shape;537;p2"/>
          <p:cNvGraphicFramePr/>
          <p:nvPr>
            <p:extLst>
              <p:ext uri="{D42A27DB-BD31-4B8C-83A1-F6EECF244321}">
                <p14:modId xmlns:p14="http://schemas.microsoft.com/office/powerpoint/2010/main" val="4248365885"/>
              </p:ext>
            </p:extLst>
          </p:nvPr>
        </p:nvGraphicFramePr>
        <p:xfrm>
          <a:off x="198432" y="788209"/>
          <a:ext cx="8788700" cy="3154680"/>
        </p:xfrm>
        <a:graphic>
          <a:graphicData uri="http://schemas.openxmlformats.org/drawingml/2006/table">
            <a:tbl>
              <a:tblPr>
                <a:noFill/>
                <a:tableStyleId>{44E24E99-5F0F-4588-BB2F-717D66CB1D21}</a:tableStyleId>
              </a:tblPr>
              <a:tblGrid>
                <a:gridCol w="174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820">
                <a:tc>
                  <a:txBody>
                    <a:bodyPr/>
                    <a:lstStyle/>
                    <a:p>
                      <a:r>
                        <a:rPr lang="uk-UA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Актуальність</a:t>
                      </a:r>
                      <a:endParaRPr lang="uk-UA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Близько 90 % глобального інтернет-трафіку сьогодні передається через 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TLS, </a:t>
                      </a:r>
                      <a:r>
                        <a:rPr lang="uk-UA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що робить класичний 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DPI </a:t>
                      </a:r>
                      <a:r>
                        <a:rPr lang="uk-UA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неефективним для виявлення </a:t>
                      </a:r>
                      <a:r>
                        <a:rPr lang="en-US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DDoS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uk-UA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атак. Необхідна технологія, здатна бачити атаки, не розшифровуючи пакети, і при цьому масштабуватися під хмарні навантаження.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708">
                <a:tc>
                  <a:txBody>
                    <a:bodyPr/>
                    <a:lstStyle/>
                    <a:p>
                      <a:r>
                        <a:rPr lang="uk-UA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Об’єкт дослідження</a:t>
                      </a:r>
                      <a:endParaRPr lang="uk-UA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Процес виявлення та класифікації DDoS-атак у зашифрованому мережевому трафіку.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708">
                <a:tc>
                  <a:txBody>
                    <a:bodyPr/>
                    <a:lstStyle/>
                    <a:p>
                      <a:r>
                        <a:rPr lang="uk-UA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Предмет дослідження</a:t>
                      </a:r>
                      <a:endParaRPr lang="uk-UA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Моделі й методи аналізу метаданих 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TLS-</a:t>
                      </a:r>
                      <a:r>
                        <a:rPr lang="uk-UA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сеансів для аномалій та визначення типів атак.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764">
                <a:tc>
                  <a:txBody>
                    <a:bodyPr/>
                    <a:lstStyle/>
                    <a:p>
                      <a:r>
                        <a:rPr lang="uk-UA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Мета роботи</a:t>
                      </a:r>
                      <a:endParaRPr lang="uk-UA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Розробити та експериментально перевірити прототип, який у реальному часі виявляє </a:t>
                      </a:r>
                      <a:r>
                        <a:rPr lang="en-US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DDoS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uk-UA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атаки у 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TLS-</a:t>
                      </a:r>
                      <a:r>
                        <a:rPr lang="uk-UA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трафіку, використовуючи 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 DQN</a:t>
                      </a:r>
                      <a:r>
                        <a:rPr lang="uk-UA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без розшифрування 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payload.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764">
                <a:tc>
                  <a:txBody>
                    <a:bodyPr/>
                    <a:lstStyle/>
                    <a:p>
                      <a:r>
                        <a:rPr lang="uk-UA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Наукова новизна</a:t>
                      </a:r>
                      <a:endParaRPr lang="uk-UA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Запропоновано 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RL </a:t>
                      </a:r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 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 DQN, </a:t>
                      </a:r>
                      <a:r>
                        <a:rPr lang="uk-UA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що працює лише з потоковими ознаками та враховує часові шаблони дій ботнетів; доведено можливість досягти точності 90+% при затримці ≤ 5 с.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764">
                <a:tc>
                  <a:txBody>
                    <a:bodyPr/>
                    <a:lstStyle/>
                    <a:p>
                      <a:r>
                        <a:rPr lang="uk-UA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Практичні результати</a:t>
                      </a:r>
                      <a:endParaRPr lang="uk-UA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Створено контейнеризований сервіс (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Docker) </a:t>
                      </a:r>
                      <a:r>
                        <a:rPr lang="uk-UA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із 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REST-API </a:t>
                      </a:r>
                      <a:r>
                        <a:rPr lang="uk-UA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 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React-</a:t>
                      </a:r>
                      <a:r>
                        <a:rPr lang="uk-UA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дашбордом; реалізовано збір потоків, обчислення ознак, детектор й класифікатор; система обробляє 1 000 потоків/с 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8988">
                <a:tc>
                  <a:txBody>
                    <a:bodyPr/>
                    <a:lstStyle/>
                    <a:p>
                      <a:r>
                        <a:rPr lang="uk-UA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Завдання дослідження</a:t>
                      </a:r>
                      <a:endParaRPr lang="uk-UA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 Проаналізувати сучасні методи виявлення атак у зашифрованому трафіку.</a:t>
                      </a:r>
                    </a:p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 Реалізувати конвеєр збору та обробки потокових даних.</a:t>
                      </a:r>
                      <a:endParaRPr lang="uk-UA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uk-UA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 Розробити 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RL </a:t>
                      </a:r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 </a:t>
                      </a:r>
                      <a:r>
                        <a:rPr lang="uk-UA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класифікації .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 </a:t>
                      </a:r>
                      <a:r>
                        <a:rPr lang="uk-UA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Провести експерименти на датасетах 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CIC-DDoS2019</a:t>
                      </a:r>
                      <a:r>
                        <a:rPr lang="uk-UA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HIKARI 2021 </a:t>
                      </a:r>
                      <a:r>
                        <a:rPr lang="uk-UA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 оцінити 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TPR, FPR, </a:t>
                      </a:r>
                      <a:r>
                        <a:rPr lang="uk-UA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затримку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5f642127f0_0_24"/>
          <p:cNvSpPr txBox="1">
            <a:spLocks noGrp="1"/>
          </p:cNvSpPr>
          <p:nvPr>
            <p:ph type="title"/>
          </p:nvPr>
        </p:nvSpPr>
        <p:spPr>
          <a:xfrm>
            <a:off x="710050" y="361275"/>
            <a:ext cx="7513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uk-UA" sz="1400" b="1" noProof="1"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Ключові підходи до побудови системи виявлення DDoS-атак у зашифрованому TLS-трафіку</a:t>
            </a:r>
          </a:p>
        </p:txBody>
      </p:sp>
      <p:sp>
        <p:nvSpPr>
          <p:cNvPr id="551" name="Google Shape;551;g35f642127f0_0_24"/>
          <p:cNvSpPr txBox="1">
            <a:spLocks noGrp="1"/>
          </p:cNvSpPr>
          <p:nvPr>
            <p:ph type="sldNum" idx="12"/>
          </p:nvPr>
        </p:nvSpPr>
        <p:spPr>
          <a:xfrm>
            <a:off x="8556784" y="47925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latin typeface="Comfortaa"/>
                <a:ea typeface="Comfortaa"/>
                <a:cs typeface="Comfortaa"/>
                <a:sym typeface="Comfortaa"/>
              </a:rPr>
              <a:t>3</a:t>
            </a:fld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2" name="Google Shape;552;g35f642127f0_0_24"/>
          <p:cNvSpPr txBox="1"/>
          <p:nvPr/>
        </p:nvSpPr>
        <p:spPr>
          <a:xfrm>
            <a:off x="4639600" y="1154588"/>
            <a:ext cx="3783900" cy="31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4" name="Google Shape;554;g35f642127f0_0_24"/>
          <p:cNvSpPr txBox="1"/>
          <p:nvPr/>
        </p:nvSpPr>
        <p:spPr>
          <a:xfrm>
            <a:off x="0" y="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037219"/>
              </p:ext>
            </p:extLst>
          </p:nvPr>
        </p:nvGraphicFramePr>
        <p:xfrm>
          <a:off x="474499" y="1066286"/>
          <a:ext cx="8156882" cy="3323604"/>
        </p:xfrm>
        <a:graphic>
          <a:graphicData uri="http://schemas.openxmlformats.org/drawingml/2006/table">
            <a:tbl>
              <a:tblPr firstRow="1" bandRow="1">
                <a:tableStyleId>{44E24E99-5F0F-4588-BB2F-717D66CB1D21}</a:tableStyleId>
              </a:tblPr>
              <a:tblGrid>
                <a:gridCol w="2359088">
                  <a:extLst>
                    <a:ext uri="{9D8B030D-6E8A-4147-A177-3AD203B41FA5}">
                      <a16:colId xmlns:a16="http://schemas.microsoft.com/office/drawing/2014/main" val="3848464368"/>
                    </a:ext>
                  </a:extLst>
                </a:gridCol>
                <a:gridCol w="2434742">
                  <a:extLst>
                    <a:ext uri="{9D8B030D-6E8A-4147-A177-3AD203B41FA5}">
                      <a16:colId xmlns:a16="http://schemas.microsoft.com/office/drawing/2014/main" val="1138648260"/>
                    </a:ext>
                  </a:extLst>
                </a:gridCol>
                <a:gridCol w="3363052">
                  <a:extLst>
                    <a:ext uri="{9D8B030D-6E8A-4147-A177-3AD203B41FA5}">
                      <a16:colId xmlns:a16="http://schemas.microsoft.com/office/drawing/2014/main" val="3300625005"/>
                    </a:ext>
                  </a:extLst>
                </a:gridCol>
              </a:tblGrid>
              <a:tr h="333401"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Переваги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Недоліки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673072"/>
                  </a:ext>
                </a:extLst>
              </a:tr>
              <a:tr h="701653"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Класичні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supervised ML (Random Forest, SVM)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Швидке навчання на структурованих даних; висока інтерпретованість моделі; велика стабільність та зрілість реалізацій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Обмеженість у складних просторах станів; неможливість безпосередньо працювати з відгуками середовища; необхідність ручного інженерінгу ознак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725550"/>
                  </a:ext>
                </a:extLst>
              </a:tr>
              <a:tr h="762850">
                <a:tc>
                  <a:txBody>
                    <a:bodyPr/>
                    <a:lstStyle/>
                    <a:p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Q-Network (DQN)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Автоматичне витягування ознак; здатність працювати з високорозмірними вхідними даними; відкриття ефективності Deep 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Завищення оцінок </a:t>
                      </a:r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Q-</a:t>
                      </a:r>
                      <a:r>
                        <a:rPr lang="ru-RU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функції (</a:t>
                      </a:r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overestimation bias); </a:t>
                      </a:r>
                      <a:r>
                        <a:rPr lang="ru-RU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нестабільність навчання; чутливість до гіперпараметрів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9462210"/>
                  </a:ext>
                </a:extLst>
              </a:tr>
              <a:tr h="762850">
                <a:tc>
                  <a:txBody>
                    <a:bodyPr/>
                    <a:lstStyle/>
                    <a:p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 DQN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Усунення </a:t>
                      </a:r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overestimation bias; </a:t>
                      </a:r>
                      <a:r>
                        <a:rPr lang="ru-RU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більш стабільна та швидша збіжність; мінімальні зміни порівняно з </a:t>
                      </a:r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DQN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Збільшені обчислювальні витрати через підтримку двох мереж; потреба додаткового тюнінгу інтервалу оновлення цільової мережі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09982"/>
                  </a:ext>
                </a:extLst>
              </a:tr>
              <a:tr h="762850">
                <a:tc>
                  <a:txBody>
                    <a:bodyPr/>
                    <a:lstStyle/>
                    <a:p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Recurrent DQN (R2D2, DRQN)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Обробка частково спостережуваних задач (POMDP); гнучкість у роботі з послідовностями; підвищена ефективність вибірки в R2D2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Ускладнена архітектура; повільніше навчання через RNN-шари; потреба в складних стратегічних Replay-буферах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70141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42ca9631fb_0_3"/>
          <p:cNvSpPr txBox="1">
            <a:spLocks noGrp="1"/>
          </p:cNvSpPr>
          <p:nvPr>
            <p:ph type="sldNum" idx="12"/>
          </p:nvPr>
        </p:nvSpPr>
        <p:spPr>
          <a:xfrm>
            <a:off x="8556784" y="480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76" name="Google Shape;576;g242ca9631fb_0_3"/>
          <p:cNvSpPr txBox="1"/>
          <p:nvPr/>
        </p:nvSpPr>
        <p:spPr>
          <a:xfrm>
            <a:off x="741325" y="953825"/>
            <a:ext cx="7551000" cy="313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Мета:</a:t>
            </a:r>
            <a:br>
              <a:rPr lang="en" sz="1200" b="1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</a:br>
            <a:r>
              <a:rPr lang="ru-RU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Створити</a:t>
            </a:r>
            <a:r>
              <a:rPr lang="ru-RU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систему, </a:t>
            </a:r>
            <a:r>
              <a:rPr lang="ru-RU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що</a:t>
            </a:r>
            <a:r>
              <a:rPr lang="ru-RU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виявляє</a:t>
            </a:r>
            <a:r>
              <a:rPr lang="ru-RU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DDoS</a:t>
            </a:r>
            <a:r>
              <a:rPr lang="ru-RU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-атаки у TLS-</a:t>
            </a:r>
            <a:r>
              <a:rPr lang="ru-RU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трафіку</a:t>
            </a:r>
            <a:r>
              <a:rPr lang="ru-RU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без </a:t>
            </a:r>
            <a:r>
              <a:rPr lang="ru-RU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розшифрування</a:t>
            </a:r>
            <a:r>
              <a:rPr lang="ru-RU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пакетів</a:t>
            </a:r>
            <a:r>
              <a:rPr lang="ru-RU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і </a:t>
            </a:r>
            <a:r>
              <a:rPr lang="ru-RU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одразу</a:t>
            </a:r>
            <a:r>
              <a:rPr lang="ru-RU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пояснює</a:t>
            </a:r>
            <a:r>
              <a:rPr lang="ru-RU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, </a:t>
            </a:r>
            <a:r>
              <a:rPr lang="ru-RU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чому</a:t>
            </a:r>
            <a:r>
              <a:rPr lang="ru-RU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потік</a:t>
            </a:r>
            <a:r>
              <a:rPr lang="ru-RU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позначено</a:t>
            </a:r>
            <a:r>
              <a:rPr lang="ru-RU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як </a:t>
            </a:r>
            <a:r>
              <a:rPr lang="ru-RU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загрозу</a:t>
            </a:r>
            <a:r>
              <a:rPr lang="ru-RU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.</a:t>
            </a:r>
          </a:p>
          <a:p>
            <a:pPr marL="171450" lvl="0" indent="-17145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Проблема:</a:t>
            </a:r>
            <a:br>
              <a:rPr lang="en" sz="1200" b="1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</a:br>
            <a:r>
              <a:rPr lang="uk-UA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Шифрування приховує вміст пакетів, тож класичний 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DPI </a:t>
            </a:r>
            <a:r>
              <a:rPr lang="uk-UA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та сигнатури вже не працюють; статистичні ліміти дають забагато хибних </a:t>
            </a:r>
            <a:r>
              <a:rPr lang="uk-UA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тривог</a:t>
            </a:r>
            <a:r>
              <a:rPr lang="uk-UA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, а більшість існуючих рішень не враховують часові </a:t>
            </a:r>
            <a:r>
              <a:rPr lang="uk-UA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патерни</a:t>
            </a:r>
            <a:r>
              <a:rPr lang="uk-UA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атак.</a:t>
            </a:r>
          </a:p>
          <a:p>
            <a:pPr marL="171450" lvl="0" indent="-17145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Що потрібно:</a:t>
            </a:r>
            <a:br>
              <a:rPr lang="en" sz="1200" b="1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</a:br>
            <a:r>
              <a:rPr lang="uk-UA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Розробити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Double DQN </a:t>
            </a:r>
            <a:r>
              <a:rPr lang="ru-RU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модель 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RL </a:t>
            </a:r>
            <a:r>
              <a:rPr lang="ru-RU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модель, що класиф</a:t>
            </a:r>
            <a:r>
              <a:rPr lang="uk-UA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ікує набори мережевих потоків; </a:t>
            </a:r>
          </a:p>
          <a:p>
            <a:pPr marL="171450" lvl="0" indent="-17145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b="1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Для чого:</a:t>
            </a:r>
            <a:br>
              <a:rPr lang="en" sz="1200" b="1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</a:br>
            <a:r>
              <a:rPr lang="ru-RU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Щоб</a:t>
            </a:r>
            <a:r>
              <a:rPr lang="ru-RU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центри</a:t>
            </a:r>
            <a:r>
              <a:rPr lang="ru-RU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безпеки</a:t>
            </a:r>
            <a:r>
              <a:rPr lang="ru-RU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могли </a:t>
            </a:r>
            <a:r>
              <a:rPr lang="ru-RU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швидко</a:t>
            </a:r>
            <a:r>
              <a:rPr lang="ru-RU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зупиняти</a:t>
            </a:r>
            <a:r>
              <a:rPr lang="ru-RU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розподілені</a:t>
            </a:r>
            <a:r>
              <a:rPr lang="ru-RU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атаки, </a:t>
            </a:r>
            <a:r>
              <a:rPr lang="ru-RU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отримувати</a:t>
            </a:r>
            <a:r>
              <a:rPr lang="ru-RU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пояснювані</a:t>
            </a:r>
            <a:r>
              <a:rPr lang="ru-RU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алерти</a:t>
            </a:r>
            <a:r>
              <a:rPr lang="ru-RU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та </a:t>
            </a:r>
            <a:r>
              <a:rPr lang="ru-RU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зменшити</a:t>
            </a:r>
            <a:r>
              <a:rPr lang="ru-RU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витрати</a:t>
            </a:r>
            <a:r>
              <a:rPr lang="ru-RU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на </a:t>
            </a:r>
            <a:r>
              <a:rPr lang="ru-RU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ручний</a:t>
            </a:r>
            <a:r>
              <a:rPr lang="ru-RU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аналіз</a:t>
            </a:r>
            <a:r>
              <a:rPr lang="ru-RU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хибних</a:t>
            </a:r>
            <a:r>
              <a:rPr lang="ru-RU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</a:t>
            </a:r>
            <a:r>
              <a:rPr lang="ru-RU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спрацювань</a:t>
            </a:r>
            <a:r>
              <a:rPr lang="ru-RU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.</a:t>
            </a:r>
            <a:endParaRPr sz="1200" b="1" dirty="0">
              <a:solidFill>
                <a:schemeClr val="dk1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577" name="Google Shape;577;g242ca9631fb_0_3"/>
          <p:cNvSpPr txBox="1"/>
          <p:nvPr/>
        </p:nvSpPr>
        <p:spPr>
          <a:xfrm>
            <a:off x="855875" y="427925"/>
            <a:ext cx="68745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Постановка задачі</a:t>
            </a:r>
            <a:endParaRPr sz="16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5f642127f0_0_14"/>
          <p:cNvSpPr txBox="1">
            <a:spLocks noGrp="1"/>
          </p:cNvSpPr>
          <p:nvPr>
            <p:ph type="title"/>
          </p:nvPr>
        </p:nvSpPr>
        <p:spPr>
          <a:xfrm>
            <a:off x="710050" y="361275"/>
            <a:ext cx="7513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rPr lang="en" sz="1400" b="1" dirty="0"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Процес </a:t>
            </a:r>
            <a:r>
              <a:rPr lang="ru-RU" sz="1400" b="1" dirty="0" err="1"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виявлення</a:t>
            </a:r>
            <a:r>
              <a:rPr lang="ru-RU" sz="1400" b="1" dirty="0"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</a:t>
            </a:r>
            <a:r>
              <a:rPr lang="ru-RU" sz="1400" b="1" dirty="0" err="1"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шк</a:t>
            </a:r>
            <a:r>
              <a:rPr lang="uk-UA" sz="1400" b="1" dirty="0" err="1"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ідливого</a:t>
            </a:r>
            <a:r>
              <a:rPr lang="uk-UA" sz="1400" b="1" dirty="0"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трафіку</a:t>
            </a:r>
            <a:endParaRPr sz="1400" b="1" dirty="0"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543" name="Google Shape;543;g35f642127f0_0_14"/>
          <p:cNvSpPr txBox="1">
            <a:spLocks noGrp="1"/>
          </p:cNvSpPr>
          <p:nvPr>
            <p:ph type="sldNum" idx="12"/>
          </p:nvPr>
        </p:nvSpPr>
        <p:spPr>
          <a:xfrm>
            <a:off x="8556784" y="47925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latin typeface="Comfortaa"/>
                <a:ea typeface="Comfortaa"/>
                <a:cs typeface="Comfortaa"/>
                <a:sym typeface="Comfortaa"/>
              </a:rPr>
              <a:t>5</a:t>
            </a:fld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84784" y="115410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інформацію про набір піПісля надходження набору мережевих-потоків система виділяє статистичні ознаки та нормалізує їх, щоб мережа отримала однорідні дані.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DQN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обирає дію (позначити трафік як нормальий чи зловмисний)</a:t>
            </a:r>
          </a:p>
          <a:p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класифікації трафіку як зловмисний, користувач отримує сповіщення підозрілих потоків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2238" y="922575"/>
            <a:ext cx="2136841" cy="37700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5f642127f0_0_152"/>
          <p:cNvSpPr txBox="1">
            <a:spLocks noGrp="1"/>
          </p:cNvSpPr>
          <p:nvPr>
            <p:ph type="title"/>
          </p:nvPr>
        </p:nvSpPr>
        <p:spPr>
          <a:xfrm>
            <a:off x="710050" y="361275"/>
            <a:ext cx="7513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 b="1" dirty="0"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Архітектура системи</a:t>
            </a:r>
            <a:endParaRPr sz="1400" b="1" dirty="0"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endParaRPr sz="1400" b="1" dirty="0"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568" name="Google Shape;568;g35f642127f0_0_152"/>
          <p:cNvSpPr txBox="1">
            <a:spLocks noGrp="1"/>
          </p:cNvSpPr>
          <p:nvPr>
            <p:ph type="sldNum" idx="12"/>
          </p:nvPr>
        </p:nvSpPr>
        <p:spPr>
          <a:xfrm>
            <a:off x="8556784" y="47925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latin typeface="Comfortaa"/>
                <a:ea typeface="Comfortaa"/>
                <a:cs typeface="Comfortaa"/>
                <a:sym typeface="Comfortaa"/>
              </a:rPr>
              <a:t>6</a:t>
            </a:fld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9" name="Google Shape;569;g35f642127f0_0_152"/>
          <p:cNvSpPr txBox="1"/>
          <p:nvPr/>
        </p:nvSpPr>
        <p:spPr>
          <a:xfrm>
            <a:off x="4702704" y="1099136"/>
            <a:ext cx="3741000" cy="294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uk-U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авантажуємо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CICFlowMeter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формуємо ознаки та послідовності, нормалізуємо і масштабуємо вхідні дані.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Формуємо вектори станів середовища для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RL-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агента.</a:t>
            </a:r>
            <a:b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RL-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агент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Q-Network / Double DQN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приймає рішення щодо класифікації потоків і нарахування винагороди.</a:t>
            </a:r>
          </a:p>
          <a:p>
            <a:pPr marL="171450" lvl="0" indent="-17145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 класифікації зберігаємо в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PostgreSQL,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часоряди потоків – в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DB.</a:t>
            </a:r>
            <a:endParaRPr lang="uk-UA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API / Gateway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обслуговує запити, надаючи дані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React-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дашборду та зовнішнім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SOC-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сервісам.</a:t>
            </a:r>
            <a:b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Усі модулі виконуються в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Docker-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контейнерах</a:t>
            </a:r>
            <a:endParaRPr sz="1000" b="1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rcRect/>
          <a:stretch/>
        </p:blipFill>
        <p:spPr bwMode="auto">
          <a:xfrm>
            <a:off x="1062072" y="931271"/>
            <a:ext cx="2674433" cy="3861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B5DA1EFA-6979-4023-5A3A-40142E62B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5f642127f0_0_152">
            <a:extLst>
              <a:ext uri="{FF2B5EF4-FFF2-40B4-BE49-F238E27FC236}">
                <a16:creationId xmlns:a16="http://schemas.microsoft.com/office/drawing/2014/main" id="{E27FD22F-783F-7049-B839-7AD939887E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0050" y="361275"/>
            <a:ext cx="7513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 b="1" dirty="0"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Архітектура агента</a:t>
            </a:r>
            <a:endParaRPr sz="1400" b="1" dirty="0"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endParaRPr sz="1400" b="1" dirty="0"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568" name="Google Shape;568;g35f642127f0_0_152">
            <a:extLst>
              <a:ext uri="{FF2B5EF4-FFF2-40B4-BE49-F238E27FC236}">
                <a16:creationId xmlns:a16="http://schemas.microsoft.com/office/drawing/2014/main" id="{356686B3-F2E4-B2D0-D8AB-28FE36F684B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7925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latin typeface="Comfortaa"/>
                <a:ea typeface="Comfortaa"/>
                <a:cs typeface="Comfortaa"/>
                <a:sym typeface="Comfortaa"/>
              </a:rPr>
              <a:t>7</a:t>
            </a:fld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C637E0-9139-8CBE-BEA4-5174C82C5F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3806" y="1491141"/>
            <a:ext cx="8276388" cy="236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1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4664C9C5-5450-F08C-B4C7-93B7DC956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5f642127f0_0_152">
            <a:extLst>
              <a:ext uri="{FF2B5EF4-FFF2-40B4-BE49-F238E27FC236}">
                <a16:creationId xmlns:a16="http://schemas.microsoft.com/office/drawing/2014/main" id="{68775D4B-5ED6-4349-9544-A269FC17A8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0050" y="361275"/>
            <a:ext cx="7513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 b="1" dirty="0"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Підготовка датасету</a:t>
            </a:r>
            <a:endParaRPr sz="1400" b="1" dirty="0"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endParaRPr sz="1400" b="1" dirty="0"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568" name="Google Shape;568;g35f642127f0_0_152">
            <a:extLst>
              <a:ext uri="{FF2B5EF4-FFF2-40B4-BE49-F238E27FC236}">
                <a16:creationId xmlns:a16="http://schemas.microsoft.com/office/drawing/2014/main" id="{14E25EBD-DD55-6BCF-BD54-67DCE4CE670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7925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latin typeface="Comfortaa"/>
                <a:ea typeface="Comfortaa"/>
                <a:cs typeface="Comfortaa"/>
                <a:sym typeface="Comfortaa"/>
              </a:rPr>
              <a:t>8</a:t>
            </a:fld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" name="Picture 2" descr="A diagram of a diagram&#10;&#10;AI-generated content may be incorrect.">
            <a:extLst>
              <a:ext uri="{FF2B5EF4-FFF2-40B4-BE49-F238E27FC236}">
                <a16:creationId xmlns:a16="http://schemas.microsoft.com/office/drawing/2014/main" id="{23135307-3F10-B3DE-A2D0-FE835B546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94" y="1437272"/>
            <a:ext cx="8604689" cy="250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16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48440B65-EEA2-FE40-8611-452C6FA6A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5f642127f0_0_152">
            <a:extLst>
              <a:ext uri="{FF2B5EF4-FFF2-40B4-BE49-F238E27FC236}">
                <a16:creationId xmlns:a16="http://schemas.microsoft.com/office/drawing/2014/main" id="{7586B972-ACE7-6F0D-EEBE-0EE228D9A9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5375" y="240094"/>
            <a:ext cx="7513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 b="1" dirty="0"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Тренування моделі</a:t>
            </a:r>
            <a:endParaRPr sz="1400" b="1" dirty="0"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568" name="Google Shape;568;g35f642127f0_0_152">
            <a:extLst>
              <a:ext uri="{FF2B5EF4-FFF2-40B4-BE49-F238E27FC236}">
                <a16:creationId xmlns:a16="http://schemas.microsoft.com/office/drawing/2014/main" id="{47275FD7-77BF-C074-7BE4-41E1F1A396F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7925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latin typeface="Comfortaa"/>
                <a:ea typeface="Comfortaa"/>
                <a:cs typeface="Comfortaa"/>
                <a:sym typeface="Comfortaa"/>
              </a:rPr>
              <a:t>9</a:t>
            </a:fld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" name="Picture 2" descr="A diagram of a company&#10;&#10;AI-generated content may be incorrect.">
            <a:extLst>
              <a:ext uri="{FF2B5EF4-FFF2-40B4-BE49-F238E27FC236}">
                <a16:creationId xmlns:a16="http://schemas.microsoft.com/office/drawing/2014/main" id="{F8B55690-444E-4219-C842-78E05BFCD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042" y="773774"/>
            <a:ext cx="4988465" cy="407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08707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771</Words>
  <Application>Microsoft Office PowerPoint</Application>
  <PresentationFormat>On-screen Show (16:9)</PresentationFormat>
  <Paragraphs>94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Montserrat</vt:lpstr>
      <vt:lpstr>Josefin Sans</vt:lpstr>
      <vt:lpstr>Open Sans</vt:lpstr>
      <vt:lpstr>Open Sans SemiBold</vt:lpstr>
      <vt:lpstr>Mako</vt:lpstr>
      <vt:lpstr>Times New Roman</vt:lpstr>
      <vt:lpstr>Russo One</vt:lpstr>
      <vt:lpstr>Lato</vt:lpstr>
      <vt:lpstr>Comfortaa</vt:lpstr>
      <vt:lpstr>Merriweather Light</vt:lpstr>
      <vt:lpstr>Arial</vt:lpstr>
      <vt:lpstr>Vidaloka</vt:lpstr>
      <vt:lpstr>Crimson Text</vt:lpstr>
      <vt:lpstr>Minimalist Business Slides XL by Slidesgo</vt:lpstr>
      <vt:lpstr>PowerPoint Presentation</vt:lpstr>
      <vt:lpstr>Загальна характеристика роботи</vt:lpstr>
      <vt:lpstr>Ключові підходи до побудови системи виявлення DDoS-атак у зашифрованому TLS-трафіку</vt:lpstr>
      <vt:lpstr>PowerPoint Presentation</vt:lpstr>
      <vt:lpstr>Процес виявлення шкідливого трафіку</vt:lpstr>
      <vt:lpstr>Архітектура системи </vt:lpstr>
      <vt:lpstr>Архітектура агента </vt:lpstr>
      <vt:lpstr>Підготовка датасету </vt:lpstr>
      <vt:lpstr>Тренування моделі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Дякую за увагу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Радионов</dc:creator>
  <cp:lastModifiedBy>Andrew Velikorodniy</cp:lastModifiedBy>
  <cp:revision>11</cp:revision>
  <dcterms:modified xsi:type="dcterms:W3CDTF">2025-06-22T23:53:46Z</dcterms:modified>
</cp:coreProperties>
</file>