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8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9A44-4049-514A-9998-53C6F4AE9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4BD2F-46B0-A74B-B7EF-A5B4C2D06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AEAE6-9A6C-8A4A-B1DB-A8E551C9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834A-735B-B142-BE03-8AF5BE43A079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B97F2-6736-2A45-80B9-931B671CD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DE404-BC7F-2F47-B6A8-18EE8312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A906B-050C-8B42-A238-C1C78BED0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6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4DB5-11A4-F241-B1E8-9571104E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9A822-E878-1B4C-9E79-31F0D85FC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22B30-7F3C-5B4E-93C9-EFAA5EC8B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834A-735B-B142-BE03-8AF5BE43A079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C6AD4-B90B-834A-9B5C-6DF5BFB1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6CE20-2E7A-5F4D-AF69-3B5C7C7A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A906B-050C-8B42-A238-C1C78BED0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8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EBCC49-BDC8-A64C-A61D-E90FB9D02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71405-6CC9-1D40-8641-BF678A615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7E0EB-33B6-2843-BD1F-7D7B8BC81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834A-735B-B142-BE03-8AF5BE43A079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6F45F-A365-314E-95C4-F0644544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DDE88-C1FC-3949-B347-1ADA19FD6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A906B-050C-8B42-A238-C1C78BED0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5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71FE0-8BC3-724F-B0CC-B9FEFD701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D6C8F-E52E-714A-8A23-4049073F0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8C25A-91E2-2442-A89F-BB3AC99D9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834A-735B-B142-BE03-8AF5BE43A079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48513-CE68-124E-81FC-369F4E9B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50086-2163-B74E-9CD8-95E5DB0B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A906B-050C-8B42-A238-C1C78BED0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4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AB03C-1059-7143-BA03-0157AD353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DC3B7-057F-B046-9B9E-854124775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CB908-47EE-EB44-828B-6C9B43B8A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834A-735B-B142-BE03-8AF5BE43A079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A4C59-A75B-7B44-823C-E3470A66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ACCB0-1A5A-B34D-89A0-6967DCEB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A906B-050C-8B42-A238-C1C78BED0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9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08D5-331C-F248-85BA-FA2F4E79B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9BCF3-9EF4-404F-A8D2-1B1CE727F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237E9-841D-004C-A0EE-8F25A127D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753D2-7AC9-8C42-885E-C2FA5F07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834A-735B-B142-BE03-8AF5BE43A079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95A52-1257-7746-B94A-D75E25CE1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46783-B345-EB44-9F64-3BA0E07F2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A906B-050C-8B42-A238-C1C78BED0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0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541B-5241-B74F-AE2D-072ADEDE2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AFD43-AE9D-1A46-A45A-C03D1824F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24697-72CC-0040-BF5C-D6BFD3E17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9CDEE-8E98-D444-BED7-E36AF5E1C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307AB-4CEE-1A48-88DD-40A9769DF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E78EC-386D-D744-9511-CB3B3A5E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834A-735B-B142-BE03-8AF5BE43A079}" type="datetimeFigureOut">
              <a:rPr lang="en-US" smtClean="0"/>
              <a:t>12/5/22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FFC394-23A2-0642-8690-0F31EF4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7CD4E9-2B88-5B4D-A383-D08B848B1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A906B-050C-8B42-A238-C1C78BED0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0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8878-5D86-3243-AD1C-5AC2345D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B67BFF-F7EE-3344-966D-5A33EC29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834A-735B-B142-BE03-8AF5BE43A079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51F3F-22FF-AD48-BDB6-F245DD40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AABE5-9E3D-5C4E-B033-08166141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A906B-050C-8B42-A238-C1C78BED0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7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DCC867-952C-4847-A30B-427F7567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834A-735B-B142-BE03-8AF5BE43A079}" type="datetimeFigureOut">
              <a:rPr lang="en-US" smtClean="0"/>
              <a:t>12/5/22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7A1657-D268-424D-A7F5-E982BFCE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F008-32E6-F94C-BDE9-19A74343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A906B-050C-8B42-A238-C1C78BED0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3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E137E-83D5-194A-BFEB-10959FC5C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8F1CC-1F1E-4E4C-8BF6-4A595D343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423AC-2472-6C4C-912C-06690CED5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B7538-C359-174C-B8B9-EF8D8851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834A-735B-B142-BE03-8AF5BE43A079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6E67F-5D06-9043-A3BC-51B1A592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37762-E520-3543-A8C4-CF305185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A906B-050C-8B42-A238-C1C78BED0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5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E5D68-BC11-9846-997C-A6F886D0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502DA-9A6F-E848-A126-25D942CCC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200F1-4F42-CD4E-B714-B54555871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F5396-37BB-AF4D-B243-78BBCE794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834A-735B-B142-BE03-8AF5BE43A079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C5156-6AE7-524D-86BC-519C33AE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697AA-606F-4A46-988C-003677EB7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A906B-050C-8B42-A238-C1C78BED0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0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AE78EE-BE0E-E14A-8F00-594FE83BB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ED0DB-62B5-104C-8A17-890381CEE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302D3-84F0-E144-8FA4-74CC692D3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1834A-735B-B142-BE03-8AF5BE43A079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C77FF-2E3D-0543-A113-66941563B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4F4C8-F2CF-F24C-A84C-5680DFED2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A906B-050C-8B42-A238-C1C78BED0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4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CB443840-3798-DF44-A07E-6E09871A6C79}"/>
              </a:ext>
            </a:extLst>
          </p:cNvPr>
          <p:cNvGrpSpPr/>
          <p:nvPr/>
        </p:nvGrpSpPr>
        <p:grpSpPr>
          <a:xfrm>
            <a:off x="698090" y="781995"/>
            <a:ext cx="9175118" cy="6074969"/>
            <a:chOff x="698090" y="781995"/>
            <a:chExt cx="9175118" cy="607496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AF9E74A-AFC3-3348-9743-136A76002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8090" y="966020"/>
              <a:ext cx="3927296" cy="589094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B36ACF8-215F-4D46-B1C6-AA5E48AAA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53691" y="981450"/>
              <a:ext cx="2057400" cy="18288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0437797-7965-764B-AF22-745F4414E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53691" y="2824316"/>
              <a:ext cx="2057400" cy="18288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33C42FA-A01D-2E4F-953C-24079478F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53691" y="4667182"/>
              <a:ext cx="2057400" cy="18288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B4421DD-721D-C448-AFCB-8FAB586BF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18170" y="981450"/>
              <a:ext cx="2057400" cy="18288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96C72A9-F1E9-6844-858B-6BF9B7626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18170" y="2810250"/>
              <a:ext cx="2057400" cy="18288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22CB752-C121-D143-907F-295C99BDE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18170" y="4653116"/>
              <a:ext cx="2057400" cy="18288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EF2F76-F7DE-B546-9E85-87846DAB2541}"/>
                </a:ext>
              </a:extLst>
            </p:cNvPr>
            <p:cNvSpPr txBox="1"/>
            <p:nvPr/>
          </p:nvSpPr>
          <p:spPr>
            <a:xfrm>
              <a:off x="6341291" y="6467850"/>
              <a:ext cx="7768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Easting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777EEC0-E163-BD40-ACBC-9CC497AB483D}"/>
                </a:ext>
              </a:extLst>
            </p:cNvPr>
            <p:cNvSpPr txBox="1"/>
            <p:nvPr/>
          </p:nvSpPr>
          <p:spPr>
            <a:xfrm rot="16200000">
              <a:off x="4326912" y="3555372"/>
              <a:ext cx="9252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Northing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CA280E-402F-0048-975A-96D1CAB1D976}"/>
                </a:ext>
              </a:extLst>
            </p:cNvPr>
            <p:cNvSpPr txBox="1"/>
            <p:nvPr/>
          </p:nvSpPr>
          <p:spPr>
            <a:xfrm>
              <a:off x="5657926" y="827561"/>
              <a:ext cx="648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CHM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DC1F4B7-9E13-7D47-90A2-1D796577FE68}"/>
                </a:ext>
              </a:extLst>
            </p:cNvPr>
            <p:cNvSpPr txBox="1"/>
            <p:nvPr/>
          </p:nvSpPr>
          <p:spPr>
            <a:xfrm>
              <a:off x="7031755" y="781995"/>
              <a:ext cx="21192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Structural heterogeneity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2BF1468-A217-104B-9FCF-01CCE49E3369}"/>
                </a:ext>
              </a:extLst>
            </p:cNvPr>
            <p:cNvSpPr txBox="1"/>
            <p:nvPr/>
          </p:nvSpPr>
          <p:spPr>
            <a:xfrm rot="5400000">
              <a:off x="8705805" y="3390272"/>
              <a:ext cx="1965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Scale resolution, m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0B55D5-684F-3040-B9C4-B63A46C5EFE0}"/>
                </a:ext>
              </a:extLst>
            </p:cNvPr>
            <p:cNvSpPr txBox="1"/>
            <p:nvPr/>
          </p:nvSpPr>
          <p:spPr>
            <a:xfrm rot="5400000">
              <a:off x="9038917" y="1639086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0.07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475A098-BCD6-BA4A-ACEE-4A92ED2C2DF2}"/>
                </a:ext>
              </a:extLst>
            </p:cNvPr>
            <p:cNvSpPr txBox="1"/>
            <p:nvPr/>
          </p:nvSpPr>
          <p:spPr>
            <a:xfrm rot="5400000">
              <a:off x="9038917" y="3467886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0.29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269041-30D4-8949-8B9D-0BCA67629057}"/>
                </a:ext>
              </a:extLst>
            </p:cNvPr>
            <p:cNvSpPr txBox="1"/>
            <p:nvPr/>
          </p:nvSpPr>
          <p:spPr>
            <a:xfrm rot="5400000">
              <a:off x="9063520" y="5311661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2.34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9024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12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Andrii Zayac</dc:creator>
  <cp:lastModifiedBy>Andrii Zayac</cp:lastModifiedBy>
  <cp:revision>3</cp:revision>
  <dcterms:created xsi:type="dcterms:W3CDTF">2022-12-05T22:39:12Z</dcterms:created>
  <dcterms:modified xsi:type="dcterms:W3CDTF">2022-12-06T17:19:53Z</dcterms:modified>
</cp:coreProperties>
</file>