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6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41ACF-DBDF-43A3-84BC-41053D9077F0}" v="17" dt="2023-06-18T12:11:07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ja Milosavljevic" userId="011acb6d-6623-4d65-9934-97ea229dc2f8" providerId="ADAL" clId="{AFAB12B7-6BD8-486D-9F3B-8A4477F24466}"/>
    <pc:docChg chg="undo custSel modSld">
      <pc:chgData name="Andrija Milosavljevic" userId="011acb6d-6623-4d65-9934-97ea229dc2f8" providerId="ADAL" clId="{AFAB12B7-6BD8-486D-9F3B-8A4477F24466}" dt="2023-06-18T13:40:38.470" v="145" actId="255"/>
      <pc:docMkLst>
        <pc:docMk/>
      </pc:docMkLst>
      <pc:sldChg chg="modSp mod">
        <pc:chgData name="Andrija Milosavljevic" userId="011acb6d-6623-4d65-9934-97ea229dc2f8" providerId="ADAL" clId="{AFAB12B7-6BD8-486D-9F3B-8A4477F24466}" dt="2023-06-18T13:39:16.978" v="137" actId="6549"/>
        <pc:sldMkLst>
          <pc:docMk/>
          <pc:sldMk cId="3946934594" sldId="256"/>
        </pc:sldMkLst>
        <pc:spChg chg="mod">
          <ac:chgData name="Andrija Milosavljevic" userId="011acb6d-6623-4d65-9934-97ea229dc2f8" providerId="ADAL" clId="{AFAB12B7-6BD8-486D-9F3B-8A4477F24466}" dt="2023-06-18T13:39:16.978" v="137" actId="6549"/>
          <ac:spMkLst>
            <pc:docMk/>
            <pc:sldMk cId="3946934594" sldId="256"/>
            <ac:spMk id="2" creationId="{632BE5BF-9922-45FB-8F3F-4446D40A051B}"/>
          </ac:spMkLst>
        </pc:spChg>
      </pc:sldChg>
      <pc:sldChg chg="modSp mod">
        <pc:chgData name="Andrija Milosavljevic" userId="011acb6d-6623-4d65-9934-97ea229dc2f8" providerId="ADAL" clId="{AFAB12B7-6BD8-486D-9F3B-8A4477F24466}" dt="2023-06-18T13:35:56.367" v="108" actId="20577"/>
        <pc:sldMkLst>
          <pc:docMk/>
          <pc:sldMk cId="3516168092" sldId="317"/>
        </pc:sldMkLst>
        <pc:spChg chg="mod">
          <ac:chgData name="Andrija Milosavljevic" userId="011acb6d-6623-4d65-9934-97ea229dc2f8" providerId="ADAL" clId="{AFAB12B7-6BD8-486D-9F3B-8A4477F24466}" dt="2023-06-18T13:35:56.367" v="108" actId="20577"/>
          <ac:spMkLst>
            <pc:docMk/>
            <pc:sldMk cId="3516168092" sldId="317"/>
            <ac:spMk id="6" creationId="{650234B7-8262-618D-6F49-2ECAE61D9DED}"/>
          </ac:spMkLst>
        </pc:spChg>
      </pc:sldChg>
      <pc:sldChg chg="modSp mod">
        <pc:chgData name="Andrija Milosavljevic" userId="011acb6d-6623-4d65-9934-97ea229dc2f8" providerId="ADAL" clId="{AFAB12B7-6BD8-486D-9F3B-8A4477F24466}" dt="2023-06-18T13:40:38.470" v="145" actId="255"/>
        <pc:sldMkLst>
          <pc:docMk/>
          <pc:sldMk cId="1306587864" sldId="318"/>
        </pc:sldMkLst>
        <pc:spChg chg="mod">
          <ac:chgData name="Andrija Milosavljevic" userId="011acb6d-6623-4d65-9934-97ea229dc2f8" providerId="ADAL" clId="{AFAB12B7-6BD8-486D-9F3B-8A4477F24466}" dt="2023-06-18T13:40:38.470" v="145" actId="255"/>
          <ac:spMkLst>
            <pc:docMk/>
            <pc:sldMk cId="1306587864" sldId="318"/>
            <ac:spMk id="6" creationId="{650234B7-8262-618D-6F49-2ECAE61D9DED}"/>
          </ac:spMkLst>
        </pc:spChg>
        <pc:picChg chg="mod">
          <ac:chgData name="Andrija Milosavljevic" userId="011acb6d-6623-4d65-9934-97ea229dc2f8" providerId="ADAL" clId="{AFAB12B7-6BD8-486D-9F3B-8A4477F24466}" dt="2023-06-18T13:33:53.961" v="107" actId="1440"/>
          <ac:picMkLst>
            <pc:docMk/>
            <pc:sldMk cId="1306587864" sldId="318"/>
            <ac:picMk id="2" creationId="{1EBD8514-B1BE-ECB9-CC56-D81B75984D8F}"/>
          </ac:picMkLst>
        </pc:picChg>
      </pc:sldChg>
      <pc:sldChg chg="modSp mod">
        <pc:chgData name="Andrija Milosavljevic" userId="011acb6d-6623-4d65-9934-97ea229dc2f8" providerId="ADAL" clId="{AFAB12B7-6BD8-486D-9F3B-8A4477F24466}" dt="2023-06-18T13:40:21.510" v="143" actId="255"/>
        <pc:sldMkLst>
          <pc:docMk/>
          <pc:sldMk cId="1426418727" sldId="319"/>
        </pc:sldMkLst>
        <pc:spChg chg="mod">
          <ac:chgData name="Andrija Milosavljevic" userId="011acb6d-6623-4d65-9934-97ea229dc2f8" providerId="ADAL" clId="{AFAB12B7-6BD8-486D-9F3B-8A4477F24466}" dt="2023-06-18T13:40:21.510" v="143" actId="255"/>
          <ac:spMkLst>
            <pc:docMk/>
            <pc:sldMk cId="1426418727" sldId="319"/>
            <ac:spMk id="6" creationId="{650234B7-8262-618D-6F49-2ECAE61D9DED}"/>
          </ac:spMkLst>
        </pc:spChg>
      </pc:sldChg>
      <pc:sldChg chg="modSp mod">
        <pc:chgData name="Andrija Milosavljevic" userId="011acb6d-6623-4d65-9934-97ea229dc2f8" providerId="ADAL" clId="{AFAB12B7-6BD8-486D-9F3B-8A4477F24466}" dt="2023-06-18T13:38:23.772" v="134" actId="20577"/>
        <pc:sldMkLst>
          <pc:docMk/>
          <pc:sldMk cId="3039953741" sldId="320"/>
        </pc:sldMkLst>
        <pc:spChg chg="mod">
          <ac:chgData name="Andrija Milosavljevic" userId="011acb6d-6623-4d65-9934-97ea229dc2f8" providerId="ADAL" clId="{AFAB12B7-6BD8-486D-9F3B-8A4477F24466}" dt="2023-06-18T13:38:23.772" v="134" actId="20577"/>
          <ac:spMkLst>
            <pc:docMk/>
            <pc:sldMk cId="3039953741" sldId="320"/>
            <ac:spMk id="6" creationId="{650234B7-8262-618D-6F49-2ECAE61D9DED}"/>
          </ac:spMkLst>
        </pc:spChg>
        <pc:spChg chg="mod">
          <ac:chgData name="Andrija Milosavljevic" userId="011acb6d-6623-4d65-9934-97ea229dc2f8" providerId="ADAL" clId="{AFAB12B7-6BD8-486D-9F3B-8A4477F24466}" dt="2023-06-18T13:29:25.484" v="64" actId="1036"/>
          <ac:spMkLst>
            <pc:docMk/>
            <pc:sldMk cId="3039953741" sldId="320"/>
            <ac:spMk id="7" creationId="{3BA1EFA8-D00A-FBBB-600F-B2C1BD8C6A98}"/>
          </ac:spMkLst>
        </pc:spChg>
        <pc:picChg chg="mod">
          <ac:chgData name="Andrija Milosavljevic" userId="011acb6d-6623-4d65-9934-97ea229dc2f8" providerId="ADAL" clId="{AFAB12B7-6BD8-486D-9F3B-8A4477F24466}" dt="2023-06-18T13:32:06.770" v="93" actId="1440"/>
          <ac:picMkLst>
            <pc:docMk/>
            <pc:sldMk cId="3039953741" sldId="320"/>
            <ac:picMk id="2" creationId="{910C9B7E-400E-147D-7C03-17E6ECB6344A}"/>
          </ac:picMkLst>
        </pc:picChg>
        <pc:picChg chg="mod">
          <ac:chgData name="Andrija Milosavljevic" userId="011acb6d-6623-4d65-9934-97ea229dc2f8" providerId="ADAL" clId="{AFAB12B7-6BD8-486D-9F3B-8A4477F24466}" dt="2023-06-18T13:32:01.947" v="91" actId="1440"/>
          <ac:picMkLst>
            <pc:docMk/>
            <pc:sldMk cId="3039953741" sldId="320"/>
            <ac:picMk id="3" creationId="{7AE050CB-4230-65E7-5EA0-0B4F08D7437C}"/>
          </ac:picMkLst>
        </pc:picChg>
        <pc:picChg chg="mod">
          <ac:chgData name="Andrija Milosavljevic" userId="011acb6d-6623-4d65-9934-97ea229dc2f8" providerId="ADAL" clId="{AFAB12B7-6BD8-486D-9F3B-8A4477F24466}" dt="2023-06-18T13:32:04.545" v="92" actId="1440"/>
          <ac:picMkLst>
            <pc:docMk/>
            <pc:sldMk cId="3039953741" sldId="320"/>
            <ac:picMk id="4" creationId="{8D7AD7A3-F4D3-2E0E-F24B-321633865EB4}"/>
          </ac:picMkLst>
        </pc:picChg>
      </pc:sldChg>
      <pc:sldChg chg="modSp mod">
        <pc:chgData name="Andrija Milosavljevic" userId="011acb6d-6623-4d65-9934-97ea229dc2f8" providerId="ADAL" clId="{AFAB12B7-6BD8-486D-9F3B-8A4477F24466}" dt="2023-06-18T13:36:53.926" v="114" actId="20577"/>
        <pc:sldMkLst>
          <pc:docMk/>
          <pc:sldMk cId="705765247" sldId="321"/>
        </pc:sldMkLst>
        <pc:spChg chg="mod">
          <ac:chgData name="Andrija Milosavljevic" userId="011acb6d-6623-4d65-9934-97ea229dc2f8" providerId="ADAL" clId="{AFAB12B7-6BD8-486D-9F3B-8A4477F24466}" dt="2023-06-18T13:36:53.926" v="114" actId="20577"/>
          <ac:spMkLst>
            <pc:docMk/>
            <pc:sldMk cId="705765247" sldId="321"/>
            <ac:spMk id="6" creationId="{650234B7-8262-618D-6F49-2ECAE61D9DED}"/>
          </ac:spMkLst>
        </pc:spChg>
        <pc:picChg chg="mod">
          <ac:chgData name="Andrija Milosavljevic" userId="011acb6d-6623-4d65-9934-97ea229dc2f8" providerId="ADAL" clId="{AFAB12B7-6BD8-486D-9F3B-8A4477F24466}" dt="2023-06-18T13:32:27.230" v="95" actId="1440"/>
          <ac:picMkLst>
            <pc:docMk/>
            <pc:sldMk cId="705765247" sldId="321"/>
            <ac:picMk id="8" creationId="{A5159E3D-0C8D-64CF-1A2F-4B8A78FA383E}"/>
          </ac:picMkLst>
        </pc:picChg>
        <pc:picChg chg="mod">
          <ac:chgData name="Andrija Milosavljevic" userId="011acb6d-6623-4d65-9934-97ea229dc2f8" providerId="ADAL" clId="{AFAB12B7-6BD8-486D-9F3B-8A4477F24466}" dt="2023-06-18T13:32:25.664" v="94" actId="1440"/>
          <ac:picMkLst>
            <pc:docMk/>
            <pc:sldMk cId="705765247" sldId="321"/>
            <ac:picMk id="9" creationId="{BAB6714C-1DA3-DB48-A3CE-C14D7F2DDBE8}"/>
          </ac:picMkLst>
        </pc:picChg>
        <pc:picChg chg="mod">
          <ac:chgData name="Andrija Milosavljevic" userId="011acb6d-6623-4d65-9934-97ea229dc2f8" providerId="ADAL" clId="{AFAB12B7-6BD8-486D-9F3B-8A4477F24466}" dt="2023-06-18T13:32:29.394" v="96" actId="1440"/>
          <ac:picMkLst>
            <pc:docMk/>
            <pc:sldMk cId="705765247" sldId="321"/>
            <ac:picMk id="11" creationId="{E0A4775B-AD41-D789-53AD-63D294CABBE4}"/>
          </ac:picMkLst>
        </pc:picChg>
      </pc:sldChg>
      <pc:sldChg chg="modSp mod">
        <pc:chgData name="Andrija Milosavljevic" userId="011acb6d-6623-4d65-9934-97ea229dc2f8" providerId="ADAL" clId="{AFAB12B7-6BD8-486D-9F3B-8A4477F24466}" dt="2023-06-18T13:37:11.986" v="124" actId="20577"/>
        <pc:sldMkLst>
          <pc:docMk/>
          <pc:sldMk cId="2532692677" sldId="322"/>
        </pc:sldMkLst>
        <pc:spChg chg="mod">
          <ac:chgData name="Andrija Milosavljevic" userId="011acb6d-6623-4d65-9934-97ea229dc2f8" providerId="ADAL" clId="{AFAB12B7-6BD8-486D-9F3B-8A4477F24466}" dt="2023-06-18T13:37:11.986" v="124" actId="20577"/>
          <ac:spMkLst>
            <pc:docMk/>
            <pc:sldMk cId="2532692677" sldId="322"/>
            <ac:spMk id="6" creationId="{650234B7-8262-618D-6F49-2ECAE61D9DED}"/>
          </ac:spMkLst>
        </pc:spChg>
        <pc:picChg chg="mod">
          <ac:chgData name="Andrija Milosavljevic" userId="011acb6d-6623-4d65-9934-97ea229dc2f8" providerId="ADAL" clId="{AFAB12B7-6BD8-486D-9F3B-8A4477F24466}" dt="2023-06-18T13:32:36.041" v="98" actId="1440"/>
          <ac:picMkLst>
            <pc:docMk/>
            <pc:sldMk cId="2532692677" sldId="322"/>
            <ac:picMk id="2" creationId="{35810170-90E9-A252-32D3-49336A5ECCB7}"/>
          </ac:picMkLst>
        </pc:picChg>
        <pc:picChg chg="mod">
          <ac:chgData name="Andrija Milosavljevic" userId="011acb6d-6623-4d65-9934-97ea229dc2f8" providerId="ADAL" clId="{AFAB12B7-6BD8-486D-9F3B-8A4477F24466}" dt="2023-06-18T13:32:37.806" v="99" actId="1440"/>
          <ac:picMkLst>
            <pc:docMk/>
            <pc:sldMk cId="2532692677" sldId="322"/>
            <ac:picMk id="3" creationId="{B0664AB1-7A35-56B2-C843-31A731028EA5}"/>
          </ac:picMkLst>
        </pc:picChg>
        <pc:picChg chg="mod">
          <ac:chgData name="Andrija Milosavljevic" userId="011acb6d-6623-4d65-9934-97ea229dc2f8" providerId="ADAL" clId="{AFAB12B7-6BD8-486D-9F3B-8A4477F24466}" dt="2023-06-18T13:32:34.358" v="97" actId="1440"/>
          <ac:picMkLst>
            <pc:docMk/>
            <pc:sldMk cId="2532692677" sldId="322"/>
            <ac:picMk id="4" creationId="{79BB9D5A-1D9C-606F-04FA-A0E5C6C21D7F}"/>
          </ac:picMkLst>
        </pc:picChg>
      </pc:sldChg>
      <pc:sldChg chg="modSp mod">
        <pc:chgData name="Andrija Milosavljevic" userId="011acb6d-6623-4d65-9934-97ea229dc2f8" providerId="ADAL" clId="{AFAB12B7-6BD8-486D-9F3B-8A4477F24466}" dt="2023-06-18T13:37:24.869" v="130" actId="20577"/>
        <pc:sldMkLst>
          <pc:docMk/>
          <pc:sldMk cId="602646433" sldId="323"/>
        </pc:sldMkLst>
        <pc:spChg chg="mod">
          <ac:chgData name="Andrija Milosavljevic" userId="011acb6d-6623-4d65-9934-97ea229dc2f8" providerId="ADAL" clId="{AFAB12B7-6BD8-486D-9F3B-8A4477F24466}" dt="2023-06-18T13:37:24.869" v="130" actId="20577"/>
          <ac:spMkLst>
            <pc:docMk/>
            <pc:sldMk cId="602646433" sldId="323"/>
            <ac:spMk id="6" creationId="{650234B7-8262-618D-6F49-2ECAE61D9DED}"/>
          </ac:spMkLst>
        </pc:spChg>
        <pc:picChg chg="mod">
          <ac:chgData name="Andrija Milosavljevic" userId="011acb6d-6623-4d65-9934-97ea229dc2f8" providerId="ADAL" clId="{AFAB12B7-6BD8-486D-9F3B-8A4477F24466}" dt="2023-06-18T13:32:48.315" v="100" actId="1440"/>
          <ac:picMkLst>
            <pc:docMk/>
            <pc:sldMk cId="602646433" sldId="323"/>
            <ac:picMk id="7" creationId="{1D86DFC9-0FAB-2C7F-EEB8-6CA686B765CE}"/>
          </ac:picMkLst>
        </pc:picChg>
      </pc:sldChg>
      <pc:sldChg chg="modSp mod">
        <pc:chgData name="Andrija Milosavljevic" userId="011acb6d-6623-4d65-9934-97ea229dc2f8" providerId="ADAL" clId="{AFAB12B7-6BD8-486D-9F3B-8A4477F24466}" dt="2023-06-18T13:32:56.485" v="102" actId="1440"/>
        <pc:sldMkLst>
          <pc:docMk/>
          <pc:sldMk cId="2444584542" sldId="324"/>
        </pc:sldMkLst>
        <pc:picChg chg="mod">
          <ac:chgData name="Andrija Milosavljevic" userId="011acb6d-6623-4d65-9934-97ea229dc2f8" providerId="ADAL" clId="{AFAB12B7-6BD8-486D-9F3B-8A4477F24466}" dt="2023-06-18T13:32:54.509" v="101" actId="1440"/>
          <ac:picMkLst>
            <pc:docMk/>
            <pc:sldMk cId="2444584542" sldId="324"/>
            <ac:picMk id="2" creationId="{6F599B29-8C54-78E3-E752-04EAAFDC8704}"/>
          </ac:picMkLst>
        </pc:picChg>
        <pc:picChg chg="mod">
          <ac:chgData name="Andrija Milosavljevic" userId="011acb6d-6623-4d65-9934-97ea229dc2f8" providerId="ADAL" clId="{AFAB12B7-6BD8-486D-9F3B-8A4477F24466}" dt="2023-06-18T13:32:56.485" v="102" actId="1440"/>
          <ac:picMkLst>
            <pc:docMk/>
            <pc:sldMk cId="2444584542" sldId="324"/>
            <ac:picMk id="3" creationId="{1315B3EB-57C0-7E48-2062-7CE902402E0E}"/>
          </ac:picMkLst>
        </pc:picChg>
      </pc:sldChg>
      <pc:sldChg chg="modSp mod">
        <pc:chgData name="Andrija Milosavljevic" userId="011acb6d-6623-4d65-9934-97ea229dc2f8" providerId="ADAL" clId="{AFAB12B7-6BD8-486D-9F3B-8A4477F24466}" dt="2023-06-18T13:33:05.393" v="103" actId="1440"/>
        <pc:sldMkLst>
          <pc:docMk/>
          <pc:sldMk cId="694130499" sldId="325"/>
        </pc:sldMkLst>
        <pc:picChg chg="mod">
          <ac:chgData name="Andrija Milosavljevic" userId="011acb6d-6623-4d65-9934-97ea229dc2f8" providerId="ADAL" clId="{AFAB12B7-6BD8-486D-9F3B-8A4477F24466}" dt="2023-06-18T13:33:05.393" v="103" actId="1440"/>
          <ac:picMkLst>
            <pc:docMk/>
            <pc:sldMk cId="694130499" sldId="325"/>
            <ac:picMk id="4" creationId="{249AA8F5-F02F-AC88-0BFC-74DE76B10579}"/>
          </ac:picMkLst>
        </pc:picChg>
      </pc:sldChg>
      <pc:sldChg chg="modSp mod">
        <pc:chgData name="Andrija Milosavljevic" userId="011acb6d-6623-4d65-9934-97ea229dc2f8" providerId="ADAL" clId="{AFAB12B7-6BD8-486D-9F3B-8A4477F24466}" dt="2023-06-18T13:33:35.513" v="105" actId="1440"/>
        <pc:sldMkLst>
          <pc:docMk/>
          <pc:sldMk cId="1276308276" sldId="326"/>
        </pc:sldMkLst>
        <pc:picChg chg="mod">
          <ac:chgData name="Andrija Milosavljevic" userId="011acb6d-6623-4d65-9934-97ea229dc2f8" providerId="ADAL" clId="{AFAB12B7-6BD8-486D-9F3B-8A4477F24466}" dt="2023-06-18T13:33:33.389" v="104" actId="1440"/>
          <ac:picMkLst>
            <pc:docMk/>
            <pc:sldMk cId="1276308276" sldId="326"/>
            <ac:picMk id="2" creationId="{9A7CE76C-C161-E7AC-E192-1D445285E5CE}"/>
          </ac:picMkLst>
        </pc:picChg>
        <pc:picChg chg="mod">
          <ac:chgData name="Andrija Milosavljevic" userId="011acb6d-6623-4d65-9934-97ea229dc2f8" providerId="ADAL" clId="{AFAB12B7-6BD8-486D-9F3B-8A4477F24466}" dt="2023-06-18T13:33:35.513" v="105" actId="1440"/>
          <ac:picMkLst>
            <pc:docMk/>
            <pc:sldMk cId="1276308276" sldId="326"/>
            <ac:picMk id="3" creationId="{CD06F8B3-F933-959E-FF45-9195A13516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702" y="2385277"/>
            <a:ext cx="9764298" cy="1502229"/>
          </a:xfrm>
        </p:spPr>
        <p:txBody>
          <a:bodyPr/>
          <a:lstStyle/>
          <a:p>
            <a:pPr algn="ctr"/>
            <a:r>
              <a:rPr lang="sr-Latn-RS" sz="5000" dirty="0"/>
              <a:t>Cloud baze podataka i</a:t>
            </a:r>
            <a:br>
              <a:rPr lang="en-US" sz="5000" dirty="0"/>
            </a:br>
            <a:r>
              <a:rPr lang="sr-Latn-RS" sz="5000" i="1" dirty="0"/>
              <a:t>DBaaS</a:t>
            </a:r>
            <a:r>
              <a:rPr lang="sr-Latn-RS" sz="5000" dirty="0"/>
              <a:t> rešenja – Cloud SQL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3035" y="3887506"/>
            <a:ext cx="4833631" cy="4792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Andrija Milosavljević 1481</a:t>
            </a:r>
            <a:endParaRPr lang="en-US" sz="2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na Cloud SQL-u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80" y="1406277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Replike – kopije primarne instance koje se koriste za čitanje podataka, kako bi se smanjilo opterećenje i povećala dostupnost podataka</a:t>
            </a:r>
          </a:p>
          <a:p>
            <a:pPr algn="just">
              <a:lnSpc>
                <a:spcPct val="108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kreiranja replike, instanca čija se replikacija vrši mora da bude primarna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D86DFC9-0FAB-2C7F-EEB8-6CA686B7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36" y="3061491"/>
            <a:ext cx="7736927" cy="358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6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na Cloud SQL-u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8" y="1346962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  <a:spcBef>
                <a:spcPts val="400"/>
              </a:spcBef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Visoka dostupnost (HA) – obezbeđuje se da baza podataka bude dostupna i funkcionalna u slučaju problema sa hardverom, softverom ili mrežom</a:t>
            </a:r>
          </a:p>
          <a:p>
            <a:pPr algn="just">
              <a:lnSpc>
                <a:spcPct val="108000"/>
              </a:lnSpc>
              <a:spcBef>
                <a:spcPts val="400"/>
              </a:spcBef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Omogućavanje HA instanci se postiže kroz konfiguraciju regionalne instance</a:t>
            </a:r>
          </a:p>
          <a:p>
            <a:pPr algn="just">
              <a:lnSpc>
                <a:spcPct val="108000"/>
              </a:lnSpc>
              <a:spcBef>
                <a:spcPts val="400"/>
              </a:spcBef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Regionalna instanca je sastavljena od primarne instance i rezervne instance smeštene u različitim zonama</a:t>
            </a:r>
          </a:p>
          <a:p>
            <a:pPr algn="just">
              <a:lnSpc>
                <a:spcPct val="108000"/>
              </a:lnSpc>
              <a:spcBef>
                <a:spcPts val="400"/>
              </a:spcBef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Rezervna instanca je pasivna instanca koja se stalno sinhronizuje sa primarnom i može preuzeti ulogu primarne u slučaju da primarna postane nedostupna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99B29-8C54-78E3-E752-04EAAFDC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76" y="4537637"/>
            <a:ext cx="7089048" cy="81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15B3EB-57C0-7E48-2062-7CE90240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83" y="5511038"/>
            <a:ext cx="6645834" cy="1248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458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na Cloud SQL-u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8" y="1346962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  <a:spcBef>
                <a:spcPts val="400"/>
              </a:spcBef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Logging – usluga koja omogućava skladištenje, pretragu i analizu log podataka i podataka o događajima sa Google Cloud-a</a:t>
            </a:r>
          </a:p>
          <a:p>
            <a:pPr algn="just">
              <a:lnSpc>
                <a:spcPct val="108000"/>
              </a:lnSpc>
              <a:spcBef>
                <a:spcPts val="400"/>
              </a:spcBef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Moguće je postavljanje upozorenja na osnovu određenih kriterijuma kako bi bili obavešteni o važnim događajima ili greškama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9AA8F5-F02F-AC88-0BFC-74DE76B1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38" y="3234906"/>
            <a:ext cx="8250523" cy="3289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13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na Cloud SQL-u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8" y="1346962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  <a:spcBef>
                <a:spcPts val="400"/>
              </a:spcBef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Monitoring – omogućava nadgledanje i praćenje stanja, performansi i resursa Cloud SQL instanci</a:t>
            </a:r>
          </a:p>
          <a:p>
            <a:pPr algn="just">
              <a:lnSpc>
                <a:spcPct val="108000"/>
              </a:lnSpc>
              <a:spcBef>
                <a:spcPts val="400"/>
              </a:spcBef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Kontrolne table za opterećenje CPU-a, dostupnost memorije, broj konekcija...</a:t>
            </a:r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A7CE76C-C161-E7AC-E192-1D445285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67" y="2823954"/>
            <a:ext cx="7543866" cy="1890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A red line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CD06F8B3-F933-959E-FF45-9195A135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67" y="4793609"/>
            <a:ext cx="7543865" cy="1894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30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7" y="2807208"/>
            <a:ext cx="8273143" cy="1243584"/>
          </a:xfrm>
        </p:spPr>
        <p:txBody>
          <a:bodyPr/>
          <a:lstStyle/>
          <a:p>
            <a:pPr algn="ctr"/>
            <a:r>
              <a:rPr lang="sr-Latn-RS" sz="6600" dirty="0"/>
              <a:t>HVALA NA PAŽNJI!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1423530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baze podataka – vrsta baza podataka koje se smeštaju i upravljaju u cloud okruženju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Elastične su u pogledu kapaciteta skladištenja i obrade podataka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Pružaju različite modele baza podataka – relacione, NoSQL, graf baze podataka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Postoje 2 modela okruženja cloud baze podataka: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Tradicionalni model oblaka – organizacija/korisnik koristi cloud infrastrukturu i oni imaju veću kontrolu nad infrastrukturom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Database-as-a-service (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DBaaS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usluga koja omogućava korisnicima pristup i korišćenje baze podataka bez instalacije i postavljanja na svoju infrastrukturu, već se koristi infrastruktura provajdera</a:t>
            </a:r>
          </a:p>
        </p:txBody>
      </p:sp>
    </p:spTree>
    <p:extLst>
      <p:ext uri="{BB962C8B-B14F-4D97-AF65-F5344CB8AC3E}">
        <p14:creationId xmlns:p14="http://schemas.microsoft.com/office/powerpoint/2010/main" val="193867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1423530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DBaaS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pruža mnoge prednosti: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Ušteda troškova – potrebno je plaćati periodičnu naknadu na osnovu potrošenih resursa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 – prilikom povećane upotrebe, dostupno je automatsko skaliranje instance baze podataka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Jednostavno upravljanje – provajder brine o upravljanju baze podataka (sigurnost, rezervne kopije, ažuriranja...)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Brži razvoj – jednom kada se obezbedi i konfiguriše baza podataka, ona je spremna da se integriše sa aplikacijom kroz nekoliko minuta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Vodeći provajderi u ovoj industriji: Amazon Web Services, Microsoft Azure, Google Cloud, Oracle...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SQL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1423530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SQL – jedan od predstavnika </a:t>
            </a:r>
            <a:r>
              <a:rPr lang="sr-Latn-R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DBaaS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rešenja koji pomaže korisnicima u upravljanju relacionih baza podataka (MySQL, PostgreSQL, SQL Server)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Preuzima zadatke administ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acije, tj. instalaciju, konfiguraciju, podešavanje sigurnosti, skaliranje, rezervne kopije...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Omogućava korisnicima da se fokusiraju na upravljanje svojim podacima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Lako se integriše sa drugim uslugama u Google Cloud – Google Kubernetes Engine, Google App Engine, BigQuery... </a:t>
            </a:r>
          </a:p>
        </p:txBody>
      </p:sp>
    </p:spTree>
    <p:extLst>
      <p:ext uri="{BB962C8B-B14F-4D97-AF65-F5344CB8AC3E}">
        <p14:creationId xmlns:p14="http://schemas.microsoft.com/office/powerpoint/2010/main" val="351616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SQL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33" y="1423530"/>
            <a:ext cx="7142672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SQL instanca: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Virtuelna mašina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Dodatni servisi (logging, monitoring i dr.)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Trajni disk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Statička IP adresa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standby – rezervna instanca za visoku dostupnost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EBD8514-B1BE-ECB9-CC56-D81B75984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21" y="1423530"/>
            <a:ext cx="4282134" cy="4654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58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SQL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1423530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Karakteristike Cloud SQL: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Rezervne kopije – omogućavaju vraćanje izgubljenih/oštećenih podataka. Postoje 2 vrste rezervnih kopija: </a:t>
            </a:r>
          </a:p>
          <a:p>
            <a:pPr lvl="2" algn="just">
              <a:lnSpc>
                <a:spcPct val="108000"/>
              </a:lnSpc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zahtev – pokreću se ručno i mogu se kreirati u bilo kom trenutku</a:t>
            </a:r>
          </a:p>
          <a:p>
            <a:pPr lvl="2" algn="just">
              <a:lnSpc>
                <a:spcPct val="108000"/>
              </a:lnSpc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Automatske – kreiraju se svakodnevno u vremenskom periodu koji traje 4 časa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– mehanizam kopiranja podataka u više instanci čime se smanjuje opterećenje i poboljšavaju performanse za operacije čitanja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Visoka dostupnost – kreiranje rezervne instance koja je identična primarnoj. U slučaju kvara, rezervna instanca postaje nova primarna – preusmeravanje (eng. failover)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Uvoz/izvoz podataka – moguć je uvoz/izvoz podataka iz/u SQL datoteke ili drugih izvora koje pruža Google (Cloud Storage, BigQuery, neka druga Cloud SQL instanca)</a:t>
            </a:r>
          </a:p>
        </p:txBody>
      </p:sp>
    </p:spTree>
    <p:extLst>
      <p:ext uri="{BB962C8B-B14F-4D97-AF65-F5344CB8AC3E}">
        <p14:creationId xmlns:p14="http://schemas.microsoft.com/office/powerpoint/2010/main" val="142641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na Cloud SQL-u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1423530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Moguće je upravljanje pomoću Admin API-ja ili </a:t>
            </a:r>
            <a:r>
              <a:rPr lang="sr-Latn-R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komandne linije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instance:</a:t>
            </a:r>
          </a:p>
          <a:p>
            <a:pPr algn="just">
              <a:lnSpc>
                <a:spcPct val="108000"/>
              </a:lnSpc>
            </a:pPr>
            <a:endParaRPr lang="sr-Latn-R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8000"/>
              </a:lnSpc>
            </a:pPr>
            <a:endParaRPr lang="sr-Latn-R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Pregled kreiranih instanci: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10C9B7E-400E-147D-7C03-17E6ECB6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355" y="2027415"/>
            <a:ext cx="5537079" cy="4748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E050CB-4230-65E7-5EA0-0B4F08D7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41" y="2611120"/>
            <a:ext cx="5943600" cy="81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7AD7A3-F4D3-2E0E-F24B-321633865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4290317"/>
            <a:ext cx="5467350" cy="204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BA1EFA8-D00A-FBBB-600F-B2C1BD8C6A98}"/>
              </a:ext>
            </a:extLst>
          </p:cNvPr>
          <p:cNvSpPr/>
          <p:nvPr/>
        </p:nvSpPr>
        <p:spPr>
          <a:xfrm>
            <a:off x="6192144" y="2986370"/>
            <a:ext cx="484882" cy="18815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na Cloud SQL-u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1423530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Povezivanje na instancu i upravljanje pomoću </a:t>
            </a:r>
            <a:r>
              <a:rPr lang="sr-Latn-R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Studio-a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r-Latn-R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5159E3D-0C8D-64CF-1A2F-4B8A78FA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61" y="2670783"/>
            <a:ext cx="3054289" cy="1865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AB6714C-1DA3-DB48-A3CE-C14D7F2D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481" y="2305140"/>
            <a:ext cx="5983257" cy="4167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A4775B-AD41-D789-53AD-63D294CAB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1" y="4902327"/>
            <a:ext cx="3969430" cy="1570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6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na Cloud SQL-u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2" y="1423530"/>
            <a:ext cx="11783683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i pregled rezervnih kopija: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zahtev (eng. On-demand backup)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Automatske (eng. Automated backup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10170-90E9-A252-32D3-49336A5E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3" y="3121704"/>
            <a:ext cx="5579615" cy="614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A picture containing text, screenshot, font, information&#10;&#10;Description automatically generated">
            <a:extLst>
              <a:ext uri="{FF2B5EF4-FFF2-40B4-BE49-F238E27FC236}">
                <a16:creationId xmlns:a16="http://schemas.microsoft.com/office/drawing/2014/main" id="{B0664AB1-7A35-56B2-C843-31A73102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3" y="4103573"/>
            <a:ext cx="5579615" cy="745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BB9D5A-1D9C-606F-04FA-A0E5C6C21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9" y="2381162"/>
            <a:ext cx="6245154" cy="3933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6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821</TotalTime>
  <Words>682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SemiBold</vt:lpstr>
      <vt:lpstr>Calibri</vt:lpstr>
      <vt:lpstr>Times New Roman</vt:lpstr>
      <vt:lpstr>Trade Gothic LT Pro</vt:lpstr>
      <vt:lpstr>Trebuchet MS</vt:lpstr>
      <vt:lpstr>Office Theme</vt:lpstr>
      <vt:lpstr>Cloud baze podataka i DBaaS rešenja – Cloud SQL</vt:lpstr>
      <vt:lpstr>Uvod</vt:lpstr>
      <vt:lpstr>Uvod</vt:lpstr>
      <vt:lpstr>Cloud SQL</vt:lpstr>
      <vt:lpstr>Cloud SQL</vt:lpstr>
      <vt:lpstr>Cloud SQL</vt:lpstr>
      <vt:lpstr>SQL Server na Cloud SQL-u</vt:lpstr>
      <vt:lpstr>SQL Server na Cloud SQL-u</vt:lpstr>
      <vt:lpstr>SQL Server na Cloud SQL-u</vt:lpstr>
      <vt:lpstr>SQL Server na Cloud SQL-u</vt:lpstr>
      <vt:lpstr>SQL Server na Cloud SQL-u</vt:lpstr>
      <vt:lpstr>SQL Server na Cloud SQL-u</vt:lpstr>
      <vt:lpstr>SQL Server na Cloud SQL-u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ogranizacija indeksa kod MS SQL Servera</dc:title>
  <dc:creator>Andrija Milosavljevic</dc:creator>
  <cp:lastModifiedBy>Andrija Milosavljevic</cp:lastModifiedBy>
  <cp:revision>2</cp:revision>
  <dcterms:created xsi:type="dcterms:W3CDTF">2023-04-16T19:11:42Z</dcterms:created>
  <dcterms:modified xsi:type="dcterms:W3CDTF">2023-06-18T13:40:45Z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