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6" r:id="rId6"/>
    <p:sldId id="287" r:id="rId7"/>
    <p:sldId id="288" r:id="rId8"/>
    <p:sldId id="290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0E87C-CF56-47AC-9998-8C9FC9705499}" v="108" dt="2023-04-17T11:49:04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ja Milosavljevic" userId="011acb6d-6623-4d65-9934-97ea229dc2f8" providerId="ADAL" clId="{78A0E87C-CF56-47AC-9998-8C9FC9705499}"/>
    <pc:docChg chg="undo custSel addSld delSld modSld">
      <pc:chgData name="Andrija Milosavljevic" userId="011acb6d-6623-4d65-9934-97ea229dc2f8" providerId="ADAL" clId="{78A0E87C-CF56-47AC-9998-8C9FC9705499}" dt="2023-04-17T20:19:20.089" v="4196" actId="20577"/>
      <pc:docMkLst>
        <pc:docMk/>
      </pc:docMkLst>
      <pc:sldChg chg="modSp mod">
        <pc:chgData name="Andrija Milosavljevic" userId="011acb6d-6623-4d65-9934-97ea229dc2f8" providerId="ADAL" clId="{78A0E87C-CF56-47AC-9998-8C9FC9705499}" dt="2023-04-17T13:30:06.406" v="4083" actId="20577"/>
        <pc:sldMkLst>
          <pc:docMk/>
          <pc:sldMk cId="3946934594" sldId="256"/>
        </pc:sldMkLst>
        <pc:spChg chg="mod">
          <ac:chgData name="Andrija Milosavljevic" userId="011acb6d-6623-4d65-9934-97ea229dc2f8" providerId="ADAL" clId="{78A0E87C-CF56-47AC-9998-8C9FC9705499}" dt="2023-04-17T13:30:06.406" v="4083" actId="20577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Andrija Milosavljevic" userId="011acb6d-6623-4d65-9934-97ea229dc2f8" providerId="ADAL" clId="{78A0E87C-CF56-47AC-9998-8C9FC9705499}" dt="2023-04-17T11:55:35.758" v="4021" actId="1076"/>
          <ac:spMkLst>
            <pc:docMk/>
            <pc:sldMk cId="3946934594" sldId="256"/>
            <ac:spMk id="3" creationId="{0D537F64-4C96-4AA8-BB21-E8053A3186DD}"/>
          </ac:spMkLst>
        </pc:spChg>
      </pc:sldChg>
      <pc:sldChg chg="del">
        <pc:chgData name="Andrija Milosavljevic" userId="011acb6d-6623-4d65-9934-97ea229dc2f8" providerId="ADAL" clId="{78A0E87C-CF56-47AC-9998-8C9FC9705499}" dt="2023-04-17T11:54:26.849" v="3999" actId="47"/>
        <pc:sldMkLst>
          <pc:docMk/>
          <pc:sldMk cId="2902794312" sldId="257"/>
        </pc:sldMkLst>
      </pc:sldChg>
      <pc:sldChg chg="del">
        <pc:chgData name="Andrija Milosavljevic" userId="011acb6d-6623-4d65-9934-97ea229dc2f8" providerId="ADAL" clId="{78A0E87C-CF56-47AC-9998-8C9FC9705499}" dt="2023-04-17T11:54:29.111" v="4001" actId="47"/>
        <pc:sldMkLst>
          <pc:docMk/>
          <pc:sldMk cId="3733486012" sldId="258"/>
        </pc:sldMkLst>
      </pc:sldChg>
      <pc:sldChg chg="del">
        <pc:chgData name="Andrija Milosavljevic" userId="011acb6d-6623-4d65-9934-97ea229dc2f8" providerId="ADAL" clId="{78A0E87C-CF56-47AC-9998-8C9FC9705499}" dt="2023-04-17T11:54:27.952" v="4000" actId="47"/>
        <pc:sldMkLst>
          <pc:docMk/>
          <pc:sldMk cId="709828751" sldId="260"/>
        </pc:sldMkLst>
      </pc:sldChg>
      <pc:sldChg chg="del">
        <pc:chgData name="Andrija Milosavljevic" userId="011acb6d-6623-4d65-9934-97ea229dc2f8" providerId="ADAL" clId="{78A0E87C-CF56-47AC-9998-8C9FC9705499}" dt="2023-04-17T11:54:29.744" v="4002" actId="47"/>
        <pc:sldMkLst>
          <pc:docMk/>
          <pc:sldMk cId="3607270498" sldId="261"/>
        </pc:sldMkLst>
      </pc:sldChg>
      <pc:sldChg chg="del">
        <pc:chgData name="Andrija Milosavljevic" userId="011acb6d-6623-4d65-9934-97ea229dc2f8" providerId="ADAL" clId="{78A0E87C-CF56-47AC-9998-8C9FC9705499}" dt="2023-04-17T11:54:31.114" v="4003" actId="47"/>
        <pc:sldMkLst>
          <pc:docMk/>
          <pc:sldMk cId="3892131414" sldId="262"/>
        </pc:sldMkLst>
      </pc:sldChg>
      <pc:sldChg chg="del">
        <pc:chgData name="Andrija Milosavljevic" userId="011acb6d-6623-4d65-9934-97ea229dc2f8" providerId="ADAL" clId="{78A0E87C-CF56-47AC-9998-8C9FC9705499}" dt="2023-04-17T11:54:34.670" v="4006" actId="47"/>
        <pc:sldMkLst>
          <pc:docMk/>
          <pc:sldMk cId="663103393" sldId="264"/>
        </pc:sldMkLst>
      </pc:sldChg>
      <pc:sldChg chg="del">
        <pc:chgData name="Andrija Milosavljevic" userId="011acb6d-6623-4d65-9934-97ea229dc2f8" providerId="ADAL" clId="{78A0E87C-CF56-47AC-9998-8C9FC9705499}" dt="2023-04-17T11:54:35.865" v="4007" actId="47"/>
        <pc:sldMkLst>
          <pc:docMk/>
          <pc:sldMk cId="1065425595" sldId="266"/>
        </pc:sldMkLst>
      </pc:sldChg>
      <pc:sldChg chg="del">
        <pc:chgData name="Andrija Milosavljevic" userId="011acb6d-6623-4d65-9934-97ea229dc2f8" providerId="ADAL" clId="{78A0E87C-CF56-47AC-9998-8C9FC9705499}" dt="2023-04-17T11:54:37.621" v="4009" actId="47"/>
        <pc:sldMkLst>
          <pc:docMk/>
          <pc:sldMk cId="914134537" sldId="267"/>
        </pc:sldMkLst>
      </pc:sldChg>
      <pc:sldChg chg="del">
        <pc:chgData name="Andrija Milosavljevic" userId="011acb6d-6623-4d65-9934-97ea229dc2f8" providerId="ADAL" clId="{78A0E87C-CF56-47AC-9998-8C9FC9705499}" dt="2023-04-17T11:55:12.637" v="4015" actId="47"/>
        <pc:sldMkLst>
          <pc:docMk/>
          <pc:sldMk cId="44069682" sldId="268"/>
        </pc:sldMkLst>
      </pc:sldChg>
      <pc:sldChg chg="modSp mod">
        <pc:chgData name="Andrija Milosavljevic" userId="011acb6d-6623-4d65-9934-97ea229dc2f8" providerId="ADAL" clId="{78A0E87C-CF56-47AC-9998-8C9FC9705499}" dt="2023-04-17T11:54:54.949" v="4014" actId="14100"/>
        <pc:sldMkLst>
          <pc:docMk/>
          <pc:sldMk cId="429771863" sldId="269"/>
        </pc:sldMkLst>
        <pc:spChg chg="mod">
          <ac:chgData name="Andrija Milosavljevic" userId="011acb6d-6623-4d65-9934-97ea229dc2f8" providerId="ADAL" clId="{78A0E87C-CF56-47AC-9998-8C9FC9705499}" dt="2023-04-17T11:54:54.949" v="4014" actId="14100"/>
          <ac:spMkLst>
            <pc:docMk/>
            <pc:sldMk cId="429771863" sldId="269"/>
            <ac:spMk id="2" creationId="{632BE5BF-9922-45FB-8F3F-4446D40A051B}"/>
          </ac:spMkLst>
        </pc:spChg>
      </pc:sldChg>
      <pc:sldChg chg="del">
        <pc:chgData name="Andrija Milosavljevic" userId="011acb6d-6623-4d65-9934-97ea229dc2f8" providerId="ADAL" clId="{78A0E87C-CF56-47AC-9998-8C9FC9705499}" dt="2023-04-17T11:54:33.590" v="4005" actId="47"/>
        <pc:sldMkLst>
          <pc:docMk/>
          <pc:sldMk cId="451187730" sldId="283"/>
        </pc:sldMkLst>
      </pc:sldChg>
      <pc:sldChg chg="del">
        <pc:chgData name="Andrija Milosavljevic" userId="011acb6d-6623-4d65-9934-97ea229dc2f8" providerId="ADAL" clId="{78A0E87C-CF56-47AC-9998-8C9FC9705499}" dt="2023-04-17T11:54:36.957" v="4008" actId="47"/>
        <pc:sldMkLst>
          <pc:docMk/>
          <pc:sldMk cId="3322300142" sldId="284"/>
        </pc:sldMkLst>
      </pc:sldChg>
      <pc:sldChg chg="del">
        <pc:chgData name="Andrija Milosavljevic" userId="011acb6d-6623-4d65-9934-97ea229dc2f8" providerId="ADAL" clId="{78A0E87C-CF56-47AC-9998-8C9FC9705499}" dt="2023-04-17T11:55:13.660" v="4016" actId="47"/>
        <pc:sldMkLst>
          <pc:docMk/>
          <pc:sldMk cId="59582380" sldId="285"/>
        </pc:sldMkLst>
      </pc:sldChg>
      <pc:sldChg chg="delSp modSp mod">
        <pc:chgData name="Andrija Milosavljevic" userId="011acb6d-6623-4d65-9934-97ea229dc2f8" providerId="ADAL" clId="{78A0E87C-CF56-47AC-9998-8C9FC9705499}" dt="2023-04-17T20:19:20.089" v="4196" actId="20577"/>
        <pc:sldMkLst>
          <pc:docMk/>
          <pc:sldMk cId="1938678679" sldId="286"/>
        </pc:sldMkLst>
        <pc:spChg chg="del">
          <ac:chgData name="Andrija Milosavljevic" userId="011acb6d-6623-4d65-9934-97ea229dc2f8" providerId="ADAL" clId="{78A0E87C-CF56-47AC-9998-8C9FC9705499}" dt="2023-04-17T11:52:00.110" v="3960" actId="478"/>
          <ac:spMkLst>
            <pc:docMk/>
            <pc:sldMk cId="1938678679" sldId="286"/>
            <ac:spMk id="3" creationId="{BD636527-E196-3558-D2F4-6DAFD396F95A}"/>
          </ac:spMkLst>
        </pc:spChg>
        <pc:spChg chg="mod">
          <ac:chgData name="Andrija Milosavljevic" userId="011acb6d-6623-4d65-9934-97ea229dc2f8" providerId="ADAL" clId="{78A0E87C-CF56-47AC-9998-8C9FC9705499}" dt="2023-04-17T20:19:20.089" v="4196" actId="20577"/>
          <ac:spMkLst>
            <pc:docMk/>
            <pc:sldMk cId="1938678679" sldId="286"/>
            <ac:spMk id="6" creationId="{650234B7-8262-618D-6F49-2ECAE61D9DED}"/>
          </ac:spMkLst>
        </pc:spChg>
      </pc:sldChg>
      <pc:sldChg chg="modSp mod">
        <pc:chgData name="Andrija Milosavljevic" userId="011acb6d-6623-4d65-9934-97ea229dc2f8" providerId="ADAL" clId="{78A0E87C-CF56-47AC-9998-8C9FC9705499}" dt="2023-04-17T14:15:05.404" v="4116" actId="1038"/>
        <pc:sldMkLst>
          <pc:docMk/>
          <pc:sldMk cId="496654629" sldId="287"/>
        </pc:sldMkLst>
        <pc:spChg chg="mod">
          <ac:chgData name="Andrija Milosavljevic" userId="011acb6d-6623-4d65-9934-97ea229dc2f8" providerId="ADAL" clId="{78A0E87C-CF56-47AC-9998-8C9FC9705499}" dt="2023-04-17T14:14:56.559" v="4106" actId="123"/>
          <ac:spMkLst>
            <pc:docMk/>
            <pc:sldMk cId="496654629" sldId="287"/>
            <ac:spMk id="6" creationId="{650234B7-8262-618D-6F49-2ECAE61D9DED}"/>
          </ac:spMkLst>
        </pc:spChg>
        <pc:picChg chg="mod">
          <ac:chgData name="Andrija Milosavljevic" userId="011acb6d-6623-4d65-9934-97ea229dc2f8" providerId="ADAL" clId="{78A0E87C-CF56-47AC-9998-8C9FC9705499}" dt="2023-04-17T14:15:05.404" v="4116" actId="1038"/>
          <ac:picMkLst>
            <pc:docMk/>
            <pc:sldMk cId="496654629" sldId="287"/>
            <ac:picMk id="2" creationId="{A9BF1369-6EAF-C38E-E69F-B93F79A2E7A7}"/>
          </ac:picMkLst>
        </pc:picChg>
      </pc:sldChg>
      <pc:sldChg chg="delSp modSp mod">
        <pc:chgData name="Andrija Milosavljevic" userId="011acb6d-6623-4d65-9934-97ea229dc2f8" providerId="ADAL" clId="{78A0E87C-CF56-47AC-9998-8C9FC9705499}" dt="2023-04-17T14:15:54.488" v="4118" actId="2710"/>
        <pc:sldMkLst>
          <pc:docMk/>
          <pc:sldMk cId="2800704937" sldId="288"/>
        </pc:sldMkLst>
        <pc:spChg chg="del">
          <ac:chgData name="Andrija Milosavljevic" userId="011acb6d-6623-4d65-9934-97ea229dc2f8" providerId="ADAL" clId="{78A0E87C-CF56-47AC-9998-8C9FC9705499}" dt="2023-04-17T11:52:20.292" v="3967" actId="478"/>
          <ac:spMkLst>
            <pc:docMk/>
            <pc:sldMk cId="2800704937" sldId="288"/>
            <ac:spMk id="3" creationId="{BD636527-E196-3558-D2F4-6DAFD396F95A}"/>
          </ac:spMkLst>
        </pc:spChg>
        <pc:spChg chg="mod">
          <ac:chgData name="Andrija Milosavljevic" userId="011acb6d-6623-4d65-9934-97ea229dc2f8" providerId="ADAL" clId="{78A0E87C-CF56-47AC-9998-8C9FC9705499}" dt="2023-04-17T13:30:42.149" v="4085" actId="20577"/>
          <ac:spMkLst>
            <pc:docMk/>
            <pc:sldMk cId="2800704937" sldId="288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78A0E87C-CF56-47AC-9998-8C9FC9705499}" dt="2023-04-17T14:15:54.488" v="4118" actId="2710"/>
          <ac:spMkLst>
            <pc:docMk/>
            <pc:sldMk cId="2800704937" sldId="288"/>
            <ac:spMk id="6" creationId="{650234B7-8262-618D-6F49-2ECAE61D9DED}"/>
          </ac:spMkLst>
        </pc:spChg>
      </pc:sldChg>
      <pc:sldChg chg="delSp modSp del mod">
        <pc:chgData name="Andrija Milosavljevic" userId="011acb6d-6623-4d65-9934-97ea229dc2f8" providerId="ADAL" clId="{78A0E87C-CF56-47AC-9998-8C9FC9705499}" dt="2023-04-17T14:16:26.472" v="4119" actId="2696"/>
        <pc:sldMkLst>
          <pc:docMk/>
          <pc:sldMk cId="323517018" sldId="289"/>
        </pc:sldMkLst>
        <pc:spChg chg="del">
          <ac:chgData name="Andrija Milosavljevic" userId="011acb6d-6623-4d65-9934-97ea229dc2f8" providerId="ADAL" clId="{78A0E87C-CF56-47AC-9998-8C9FC9705499}" dt="2023-04-17T11:52:22.598" v="3968" actId="478"/>
          <ac:spMkLst>
            <pc:docMk/>
            <pc:sldMk cId="323517018" sldId="289"/>
            <ac:spMk id="3" creationId="{BD636527-E196-3558-D2F4-6DAFD396F95A}"/>
          </ac:spMkLst>
        </pc:spChg>
        <pc:spChg chg="mod">
          <ac:chgData name="Andrija Milosavljevic" userId="011acb6d-6623-4d65-9934-97ea229dc2f8" providerId="ADAL" clId="{78A0E87C-CF56-47AC-9998-8C9FC9705499}" dt="2023-04-17T13:30:47.146" v="4086"/>
          <ac:spMkLst>
            <pc:docMk/>
            <pc:sldMk cId="323517018" sldId="289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78A0E87C-CF56-47AC-9998-8C9FC9705499}" dt="2023-04-17T12:00:41.830" v="4080" actId="1076"/>
          <ac:spMkLst>
            <pc:docMk/>
            <pc:sldMk cId="323517018" sldId="289"/>
            <ac:spMk id="6" creationId="{650234B7-8262-618D-6F49-2ECAE61D9DED}"/>
          </ac:spMkLst>
        </pc:spChg>
      </pc:sldChg>
      <pc:sldChg chg="delSp modSp mod">
        <pc:chgData name="Andrija Milosavljevic" userId="011acb6d-6623-4d65-9934-97ea229dc2f8" providerId="ADAL" clId="{78A0E87C-CF56-47AC-9998-8C9FC9705499}" dt="2023-04-17T14:18:20.209" v="4153" actId="255"/>
        <pc:sldMkLst>
          <pc:docMk/>
          <pc:sldMk cId="3532095309" sldId="290"/>
        </pc:sldMkLst>
        <pc:spChg chg="del">
          <ac:chgData name="Andrija Milosavljevic" userId="011acb6d-6623-4d65-9934-97ea229dc2f8" providerId="ADAL" clId="{78A0E87C-CF56-47AC-9998-8C9FC9705499}" dt="2023-04-17T11:52:43.665" v="3971" actId="478"/>
          <ac:spMkLst>
            <pc:docMk/>
            <pc:sldMk cId="3532095309" sldId="290"/>
            <ac:spMk id="3" creationId="{BD636527-E196-3558-D2F4-6DAFD396F95A}"/>
          </ac:spMkLst>
        </pc:spChg>
        <pc:spChg chg="mod">
          <ac:chgData name="Andrija Milosavljevic" userId="011acb6d-6623-4d65-9934-97ea229dc2f8" providerId="ADAL" clId="{78A0E87C-CF56-47AC-9998-8C9FC9705499}" dt="2023-04-17T13:30:49.332" v="4087"/>
          <ac:spMkLst>
            <pc:docMk/>
            <pc:sldMk cId="3532095309" sldId="290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78A0E87C-CF56-47AC-9998-8C9FC9705499}" dt="2023-04-17T14:18:20.209" v="4153" actId="255"/>
          <ac:spMkLst>
            <pc:docMk/>
            <pc:sldMk cId="3532095309" sldId="290"/>
            <ac:spMk id="6" creationId="{650234B7-8262-618D-6F49-2ECAE61D9DED}"/>
          </ac:spMkLst>
        </pc:spChg>
      </pc:sldChg>
      <pc:sldChg chg="delSp modSp del mod">
        <pc:chgData name="Andrija Milosavljevic" userId="011acb6d-6623-4d65-9934-97ea229dc2f8" providerId="ADAL" clId="{78A0E87C-CF56-47AC-9998-8C9FC9705499}" dt="2023-04-17T14:13:46.140" v="4098" actId="2696"/>
        <pc:sldMkLst>
          <pc:docMk/>
          <pc:sldMk cId="2231091363" sldId="291"/>
        </pc:sldMkLst>
        <pc:spChg chg="del">
          <ac:chgData name="Andrija Milosavljevic" userId="011acb6d-6623-4d65-9934-97ea229dc2f8" providerId="ADAL" clId="{78A0E87C-CF56-47AC-9998-8C9FC9705499}" dt="2023-04-17T11:52:46.541" v="3972" actId="478"/>
          <ac:spMkLst>
            <pc:docMk/>
            <pc:sldMk cId="2231091363" sldId="291"/>
            <ac:spMk id="3" creationId="{BD636527-E196-3558-D2F4-6DAFD396F95A}"/>
          </ac:spMkLst>
        </pc:spChg>
        <pc:spChg chg="mod">
          <ac:chgData name="Andrija Milosavljevic" userId="011acb6d-6623-4d65-9934-97ea229dc2f8" providerId="ADAL" clId="{78A0E87C-CF56-47AC-9998-8C9FC9705499}" dt="2023-04-17T13:30:51.764" v="4088"/>
          <ac:spMkLst>
            <pc:docMk/>
            <pc:sldMk cId="2231091363" sldId="291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78A0E87C-CF56-47AC-9998-8C9FC9705499}" dt="2023-04-17T11:51:14.115" v="3952" actId="403"/>
          <ac:spMkLst>
            <pc:docMk/>
            <pc:sldMk cId="2231091363" sldId="291"/>
            <ac:spMk id="9" creationId="{3E272D72-1DA8-C66A-D37D-533B54826373}"/>
          </ac:spMkLst>
        </pc:spChg>
        <pc:spChg chg="mod">
          <ac:chgData name="Andrija Milosavljevic" userId="011acb6d-6623-4d65-9934-97ea229dc2f8" providerId="ADAL" clId="{78A0E87C-CF56-47AC-9998-8C9FC9705499}" dt="2023-04-17T11:51:21.152" v="3954" actId="403"/>
          <ac:spMkLst>
            <pc:docMk/>
            <pc:sldMk cId="2231091363" sldId="291"/>
            <ac:spMk id="11" creationId="{1BA73F00-EBAE-9341-D3BA-4E525029554D}"/>
          </ac:spMkLst>
        </pc:spChg>
        <pc:picChg chg="mod">
          <ac:chgData name="Andrija Milosavljevic" userId="011acb6d-6623-4d65-9934-97ea229dc2f8" providerId="ADAL" clId="{78A0E87C-CF56-47AC-9998-8C9FC9705499}" dt="2023-04-17T11:51:54.244" v="3959" actId="1076"/>
          <ac:picMkLst>
            <pc:docMk/>
            <pc:sldMk cId="2231091363" sldId="291"/>
            <ac:picMk id="13" creationId="{63C91C28-A555-4F70-FEA0-0C3B4D7F0DFA}"/>
          </ac:picMkLst>
        </pc:picChg>
        <pc:picChg chg="mod">
          <ac:chgData name="Andrija Milosavljevic" userId="011acb6d-6623-4d65-9934-97ea229dc2f8" providerId="ADAL" clId="{78A0E87C-CF56-47AC-9998-8C9FC9705499}" dt="2023-04-17T11:51:46.728" v="3958" actId="1076"/>
          <ac:picMkLst>
            <pc:docMk/>
            <pc:sldMk cId="2231091363" sldId="291"/>
            <ac:picMk id="14" creationId="{70092118-767B-9A44-A54D-95B6BC3DCC5C}"/>
          </ac:picMkLst>
        </pc:picChg>
      </pc:sldChg>
      <pc:sldChg chg="delSp modSp mod">
        <pc:chgData name="Andrija Milosavljevic" userId="011acb6d-6623-4d65-9934-97ea229dc2f8" providerId="ADAL" clId="{78A0E87C-CF56-47AC-9998-8C9FC9705499}" dt="2023-04-17T14:19:39.681" v="4160" actId="2710"/>
        <pc:sldMkLst>
          <pc:docMk/>
          <pc:sldMk cId="1181723449" sldId="292"/>
        </pc:sldMkLst>
        <pc:spChg chg="del">
          <ac:chgData name="Andrija Milosavljevic" userId="011acb6d-6623-4d65-9934-97ea229dc2f8" providerId="ADAL" clId="{78A0E87C-CF56-47AC-9998-8C9FC9705499}" dt="2023-04-17T11:52:51.200" v="3973" actId="478"/>
          <ac:spMkLst>
            <pc:docMk/>
            <pc:sldMk cId="1181723449" sldId="292"/>
            <ac:spMk id="3" creationId="{BD636527-E196-3558-D2F4-6DAFD396F95A}"/>
          </ac:spMkLst>
        </pc:spChg>
        <pc:spChg chg="mod">
          <ac:chgData name="Andrija Milosavljevic" userId="011acb6d-6623-4d65-9934-97ea229dc2f8" providerId="ADAL" clId="{78A0E87C-CF56-47AC-9998-8C9FC9705499}" dt="2023-04-17T14:19:39.681" v="4160" actId="2710"/>
          <ac:spMkLst>
            <pc:docMk/>
            <pc:sldMk cId="1181723449" sldId="292"/>
            <ac:spMk id="6" creationId="{650234B7-8262-618D-6F49-2ECAE61D9DED}"/>
          </ac:spMkLst>
        </pc:spChg>
      </pc:sldChg>
      <pc:sldChg chg="delSp modSp mod">
        <pc:chgData name="Andrija Milosavljevic" userId="011acb6d-6623-4d65-9934-97ea229dc2f8" providerId="ADAL" clId="{78A0E87C-CF56-47AC-9998-8C9FC9705499}" dt="2023-04-17T14:20:00.438" v="4163" actId="114"/>
        <pc:sldMkLst>
          <pc:docMk/>
          <pc:sldMk cId="229416761" sldId="293"/>
        </pc:sldMkLst>
        <pc:spChg chg="mod">
          <ac:chgData name="Andrija Milosavljevic" userId="011acb6d-6623-4d65-9934-97ea229dc2f8" providerId="ADAL" clId="{78A0E87C-CF56-47AC-9998-8C9FC9705499}" dt="2023-04-17T14:20:00.438" v="4163" actId="114"/>
          <ac:spMkLst>
            <pc:docMk/>
            <pc:sldMk cId="229416761" sldId="293"/>
            <ac:spMk id="6" creationId="{650234B7-8262-618D-6F49-2ECAE61D9DED}"/>
          </ac:spMkLst>
        </pc:spChg>
        <pc:spChg chg="del">
          <ac:chgData name="Andrija Milosavljevic" userId="011acb6d-6623-4d65-9934-97ea229dc2f8" providerId="ADAL" clId="{78A0E87C-CF56-47AC-9998-8C9FC9705499}" dt="2023-04-16T21:00:35.124" v="496" actId="478"/>
          <ac:spMkLst>
            <pc:docMk/>
            <pc:sldMk cId="229416761" sldId="293"/>
            <ac:spMk id="8" creationId="{CE34EF5E-D237-69C8-8C69-12895CC13FD7}"/>
          </ac:spMkLst>
        </pc:spChg>
      </pc:sldChg>
      <pc:sldChg chg="delSp modSp mod">
        <pc:chgData name="Andrija Milosavljevic" userId="011acb6d-6623-4d65-9934-97ea229dc2f8" providerId="ADAL" clId="{78A0E87C-CF56-47AC-9998-8C9FC9705499}" dt="2023-04-17T14:20:30.860" v="4165" actId="1076"/>
        <pc:sldMkLst>
          <pc:docMk/>
          <pc:sldMk cId="4194935741" sldId="294"/>
        </pc:sldMkLst>
        <pc:spChg chg="del mod">
          <ac:chgData name="Andrija Milosavljevic" userId="011acb6d-6623-4d65-9934-97ea229dc2f8" providerId="ADAL" clId="{78A0E87C-CF56-47AC-9998-8C9FC9705499}" dt="2023-04-17T11:53:17.508" v="3975" actId="478"/>
          <ac:spMkLst>
            <pc:docMk/>
            <pc:sldMk cId="4194935741" sldId="294"/>
            <ac:spMk id="3" creationId="{BD636527-E196-3558-D2F4-6DAFD396F95A}"/>
          </ac:spMkLst>
        </pc:spChg>
        <pc:spChg chg="mod">
          <ac:chgData name="Andrija Milosavljevic" userId="011acb6d-6623-4d65-9934-97ea229dc2f8" providerId="ADAL" clId="{78A0E87C-CF56-47AC-9998-8C9FC9705499}" dt="2023-04-17T14:20:21.712" v="4164" actId="403"/>
          <ac:spMkLst>
            <pc:docMk/>
            <pc:sldMk cId="4194935741" sldId="294"/>
            <ac:spMk id="6" creationId="{650234B7-8262-618D-6F49-2ECAE61D9DED}"/>
          </ac:spMkLst>
        </pc:spChg>
        <pc:spChg chg="del">
          <ac:chgData name="Andrija Milosavljevic" userId="011acb6d-6623-4d65-9934-97ea229dc2f8" providerId="ADAL" clId="{78A0E87C-CF56-47AC-9998-8C9FC9705499}" dt="2023-04-16T21:00:32.100" v="495" actId="478"/>
          <ac:spMkLst>
            <pc:docMk/>
            <pc:sldMk cId="4194935741" sldId="294"/>
            <ac:spMk id="8" creationId="{CE34EF5E-D237-69C8-8C69-12895CC13FD7}"/>
          </ac:spMkLst>
        </pc:spChg>
        <pc:picChg chg="mod">
          <ac:chgData name="Andrija Milosavljevic" userId="011acb6d-6623-4d65-9934-97ea229dc2f8" providerId="ADAL" clId="{78A0E87C-CF56-47AC-9998-8C9FC9705499}" dt="2023-04-17T14:20:30.860" v="4165" actId="1076"/>
          <ac:picMkLst>
            <pc:docMk/>
            <pc:sldMk cId="4194935741" sldId="294"/>
            <ac:picMk id="9" creationId="{4BEE69CC-DB7F-646F-0178-19549BB24A8C}"/>
          </ac:picMkLst>
        </pc:picChg>
      </pc:sldChg>
      <pc:sldChg chg="delSp modSp mod">
        <pc:chgData name="Andrija Milosavljevic" userId="011acb6d-6623-4d65-9934-97ea229dc2f8" providerId="ADAL" clId="{78A0E87C-CF56-47AC-9998-8C9FC9705499}" dt="2023-04-17T11:53:29.967" v="3977" actId="478"/>
        <pc:sldMkLst>
          <pc:docMk/>
          <pc:sldMk cId="3653892451" sldId="295"/>
        </pc:sldMkLst>
        <pc:spChg chg="del">
          <ac:chgData name="Andrija Milosavljevic" userId="011acb6d-6623-4d65-9934-97ea229dc2f8" providerId="ADAL" clId="{78A0E87C-CF56-47AC-9998-8C9FC9705499}" dt="2023-04-17T11:53:29.967" v="3977" actId="478"/>
          <ac:spMkLst>
            <pc:docMk/>
            <pc:sldMk cId="3653892451" sldId="295"/>
            <ac:spMk id="3" creationId="{BD636527-E196-3558-D2F4-6DAFD396F95A}"/>
          </ac:spMkLst>
        </pc:spChg>
        <pc:spChg chg="del">
          <ac:chgData name="Andrija Milosavljevic" userId="011acb6d-6623-4d65-9934-97ea229dc2f8" providerId="ADAL" clId="{78A0E87C-CF56-47AC-9998-8C9FC9705499}" dt="2023-04-16T21:00:29.506" v="494" actId="478"/>
          <ac:spMkLst>
            <pc:docMk/>
            <pc:sldMk cId="3653892451" sldId="295"/>
            <ac:spMk id="8" creationId="{CE34EF5E-D237-69C8-8C69-12895CC13FD7}"/>
          </ac:spMkLst>
        </pc:spChg>
        <pc:graphicFrameChg chg="mod">
          <ac:chgData name="Andrija Milosavljevic" userId="011acb6d-6623-4d65-9934-97ea229dc2f8" providerId="ADAL" clId="{78A0E87C-CF56-47AC-9998-8C9FC9705499}" dt="2023-04-16T20:55:07.914" v="0" actId="1076"/>
          <ac:graphicFrameMkLst>
            <pc:docMk/>
            <pc:sldMk cId="3653892451" sldId="295"/>
            <ac:graphicFrameMk id="7" creationId="{359F316C-C169-2DEB-257C-5A95A364F490}"/>
          </ac:graphicFrameMkLst>
        </pc:graphicFrameChg>
        <pc:graphicFrameChg chg="mod">
          <ac:chgData name="Andrija Milosavljevic" userId="011acb6d-6623-4d65-9934-97ea229dc2f8" providerId="ADAL" clId="{78A0E87C-CF56-47AC-9998-8C9FC9705499}" dt="2023-04-16T20:55:10.718" v="1" actId="1076"/>
          <ac:graphicFrameMkLst>
            <pc:docMk/>
            <pc:sldMk cId="3653892451" sldId="295"/>
            <ac:graphicFrameMk id="12" creationId="{23708D70-A2C1-E69C-9820-BE786DE3CB73}"/>
          </ac:graphicFrameMkLst>
        </pc:graphicFrameChg>
        <pc:picChg chg="mod">
          <ac:chgData name="Andrija Milosavljevic" userId="011acb6d-6623-4d65-9934-97ea229dc2f8" providerId="ADAL" clId="{78A0E87C-CF56-47AC-9998-8C9FC9705499}" dt="2023-04-16T20:55:14.917" v="3" actId="1076"/>
          <ac:picMkLst>
            <pc:docMk/>
            <pc:sldMk cId="3653892451" sldId="295"/>
            <ac:picMk id="18" creationId="{8247F25A-B324-6526-DEE1-2F1FA06183B6}"/>
          </ac:picMkLst>
        </pc:picChg>
        <pc:picChg chg="mod">
          <ac:chgData name="Andrija Milosavljevic" userId="011acb6d-6623-4d65-9934-97ea229dc2f8" providerId="ADAL" clId="{78A0E87C-CF56-47AC-9998-8C9FC9705499}" dt="2023-04-16T20:55:13.129" v="2" actId="1076"/>
          <ac:picMkLst>
            <pc:docMk/>
            <pc:sldMk cId="3653892451" sldId="295"/>
            <ac:picMk id="19" creationId="{C41A6144-1DBF-905F-BBBA-5BB0D1CA45A6}"/>
          </ac:picMkLst>
        </pc:picChg>
      </pc:sldChg>
      <pc:sldChg chg="delSp modSp mod">
        <pc:chgData name="Andrija Milosavljevic" userId="011acb6d-6623-4d65-9934-97ea229dc2f8" providerId="ADAL" clId="{78A0E87C-CF56-47AC-9998-8C9FC9705499}" dt="2023-04-17T14:20:53.943" v="4167" actId="114"/>
        <pc:sldMkLst>
          <pc:docMk/>
          <pc:sldMk cId="757820720" sldId="296"/>
        </pc:sldMkLst>
        <pc:spChg chg="del">
          <ac:chgData name="Andrija Milosavljevic" userId="011acb6d-6623-4d65-9934-97ea229dc2f8" providerId="ADAL" clId="{78A0E87C-CF56-47AC-9998-8C9FC9705499}" dt="2023-04-17T11:53:33.985" v="3978" actId="478"/>
          <ac:spMkLst>
            <pc:docMk/>
            <pc:sldMk cId="757820720" sldId="296"/>
            <ac:spMk id="3" creationId="{BD636527-E196-3558-D2F4-6DAFD396F95A}"/>
          </ac:spMkLst>
        </pc:spChg>
        <pc:spChg chg="mod">
          <ac:chgData name="Andrija Milosavljevic" userId="011acb6d-6623-4d65-9934-97ea229dc2f8" providerId="ADAL" clId="{78A0E87C-CF56-47AC-9998-8C9FC9705499}" dt="2023-04-17T14:20:53.943" v="4167" actId="114"/>
          <ac:spMkLst>
            <pc:docMk/>
            <pc:sldMk cId="757820720" sldId="296"/>
            <ac:spMk id="6" creationId="{650234B7-8262-618D-6F49-2ECAE61D9DED}"/>
          </ac:spMkLst>
        </pc:spChg>
        <pc:spChg chg="del">
          <ac:chgData name="Andrija Milosavljevic" userId="011acb6d-6623-4d65-9934-97ea229dc2f8" providerId="ADAL" clId="{78A0E87C-CF56-47AC-9998-8C9FC9705499}" dt="2023-04-16T21:00:26.867" v="493" actId="478"/>
          <ac:spMkLst>
            <pc:docMk/>
            <pc:sldMk cId="757820720" sldId="296"/>
            <ac:spMk id="8" creationId="{CE34EF5E-D237-69C8-8C69-12895CC13FD7}"/>
          </ac:spMkLst>
        </pc:spChg>
      </pc:sldChg>
      <pc:sldChg chg="addSp delSp modSp add mod">
        <pc:chgData name="Andrija Milosavljevic" userId="011acb6d-6623-4d65-9934-97ea229dc2f8" providerId="ADAL" clId="{78A0E87C-CF56-47AC-9998-8C9FC9705499}" dt="2023-04-17T14:21:37.296" v="4172" actId="1076"/>
        <pc:sldMkLst>
          <pc:docMk/>
          <pc:sldMk cId="2527989072" sldId="297"/>
        </pc:sldMkLst>
        <pc:spChg chg="add del mod">
          <ac:chgData name="Andrija Milosavljevic" userId="011acb6d-6623-4d65-9934-97ea229dc2f8" providerId="ADAL" clId="{78A0E87C-CF56-47AC-9998-8C9FC9705499}" dt="2023-04-16T21:00:04.453" v="486" actId="478"/>
          <ac:spMkLst>
            <pc:docMk/>
            <pc:sldMk cId="2527989072" sldId="297"/>
            <ac:spMk id="2" creationId="{421B2AF1-3E30-3A8D-A1AE-7DFD91F2E633}"/>
          </ac:spMkLst>
        </pc:spChg>
        <pc:spChg chg="mod">
          <ac:chgData name="Andrija Milosavljevic" userId="011acb6d-6623-4d65-9934-97ea229dc2f8" providerId="ADAL" clId="{78A0E87C-CF56-47AC-9998-8C9FC9705499}" dt="2023-04-16T20:55:37.040" v="18" actId="20577"/>
          <ac:spMkLst>
            <pc:docMk/>
            <pc:sldMk cId="2527989072" sldId="297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78A0E87C-CF56-47AC-9998-8C9FC9705499}" dt="2023-04-17T14:21:19.931" v="4168" actId="20577"/>
          <ac:spMkLst>
            <pc:docMk/>
            <pc:sldMk cId="2527989072" sldId="297"/>
            <ac:spMk id="6" creationId="{650234B7-8262-618D-6F49-2ECAE61D9DED}"/>
          </ac:spMkLst>
        </pc:spChg>
        <pc:spChg chg="del">
          <ac:chgData name="Andrija Milosavljevic" userId="011acb6d-6623-4d65-9934-97ea229dc2f8" providerId="ADAL" clId="{78A0E87C-CF56-47AC-9998-8C9FC9705499}" dt="2023-04-16T21:00:20.605" v="491" actId="478"/>
          <ac:spMkLst>
            <pc:docMk/>
            <pc:sldMk cId="2527989072" sldId="297"/>
            <ac:spMk id="8" creationId="{CE34EF5E-D237-69C8-8C69-12895CC13FD7}"/>
          </ac:spMkLst>
        </pc:spChg>
        <pc:spChg chg="add del mod">
          <ac:chgData name="Andrija Milosavljevic" userId="011acb6d-6623-4d65-9934-97ea229dc2f8" providerId="ADAL" clId="{78A0E87C-CF56-47AC-9998-8C9FC9705499}" dt="2023-04-16T21:00:23.325" v="492" actId="478"/>
          <ac:spMkLst>
            <pc:docMk/>
            <pc:sldMk cId="2527989072" sldId="297"/>
            <ac:spMk id="10" creationId="{03E2C91E-8FAB-F304-F43D-53946AC7C258}"/>
          </ac:spMkLst>
        </pc:spChg>
        <pc:graphicFrameChg chg="add mod">
          <ac:chgData name="Andrija Milosavljevic" userId="011acb6d-6623-4d65-9934-97ea229dc2f8" providerId="ADAL" clId="{78A0E87C-CF56-47AC-9998-8C9FC9705499}" dt="2023-04-17T14:21:27.026" v="4169" actId="1076"/>
          <ac:graphicFrameMkLst>
            <pc:docMk/>
            <pc:sldMk cId="2527989072" sldId="297"/>
            <ac:graphicFrameMk id="7" creationId="{CC64CEFE-2B44-E820-B3B8-23A307F308C9}"/>
          </ac:graphicFrameMkLst>
        </pc:graphicFrameChg>
        <pc:graphicFrameChg chg="del">
          <ac:chgData name="Andrija Milosavljevic" userId="011acb6d-6623-4d65-9934-97ea229dc2f8" providerId="ADAL" clId="{78A0E87C-CF56-47AC-9998-8C9FC9705499}" dt="2023-04-16T20:58:00.491" v="309" actId="478"/>
          <ac:graphicFrameMkLst>
            <pc:docMk/>
            <pc:sldMk cId="2527989072" sldId="297"/>
            <ac:graphicFrameMk id="9" creationId="{8433A0F3-EFF5-7F1F-966D-798D893C6531}"/>
          </ac:graphicFrameMkLst>
        </pc:graphicFrameChg>
        <pc:graphicFrameChg chg="del">
          <ac:chgData name="Andrija Milosavljevic" userId="011acb6d-6623-4d65-9934-97ea229dc2f8" providerId="ADAL" clId="{78A0E87C-CF56-47AC-9998-8C9FC9705499}" dt="2023-04-16T20:58:02.724" v="310" actId="478"/>
          <ac:graphicFrameMkLst>
            <pc:docMk/>
            <pc:sldMk cId="2527989072" sldId="297"/>
            <ac:graphicFrameMk id="11" creationId="{485C7F37-4168-AC27-BCF6-91F11E7506BC}"/>
          </ac:graphicFrameMkLst>
        </pc:graphicFrameChg>
        <pc:graphicFrameChg chg="add mod">
          <ac:chgData name="Andrija Milosavljevic" userId="011acb6d-6623-4d65-9934-97ea229dc2f8" providerId="ADAL" clId="{78A0E87C-CF56-47AC-9998-8C9FC9705499}" dt="2023-04-17T14:21:32.296" v="4170" actId="1076"/>
          <ac:graphicFrameMkLst>
            <pc:docMk/>
            <pc:sldMk cId="2527989072" sldId="297"/>
            <ac:graphicFrameMk id="12" creationId="{1424EBD6-9769-A0BE-AF90-3BE0EA041561}"/>
          </ac:graphicFrameMkLst>
        </pc:graphicFrameChg>
        <pc:picChg chg="del">
          <ac:chgData name="Andrija Milosavljevic" userId="011acb6d-6623-4d65-9934-97ea229dc2f8" providerId="ADAL" clId="{78A0E87C-CF56-47AC-9998-8C9FC9705499}" dt="2023-04-16T20:59:56.532" v="482" actId="478"/>
          <ac:picMkLst>
            <pc:docMk/>
            <pc:sldMk cId="2527989072" sldId="297"/>
            <ac:picMk id="13" creationId="{1F8256E7-3790-9813-7CD3-72DFE9AC692B}"/>
          </ac:picMkLst>
        </pc:picChg>
        <pc:picChg chg="del">
          <ac:chgData name="Andrija Milosavljevic" userId="011acb6d-6623-4d65-9934-97ea229dc2f8" providerId="ADAL" clId="{78A0E87C-CF56-47AC-9998-8C9FC9705499}" dt="2023-04-16T20:59:58" v="483" actId="478"/>
          <ac:picMkLst>
            <pc:docMk/>
            <pc:sldMk cId="2527989072" sldId="297"/>
            <ac:picMk id="14" creationId="{766EAF78-1F34-7702-B207-2E337D20C13B}"/>
          </ac:picMkLst>
        </pc:picChg>
        <pc:picChg chg="add mod">
          <ac:chgData name="Andrija Milosavljevic" userId="011acb6d-6623-4d65-9934-97ea229dc2f8" providerId="ADAL" clId="{78A0E87C-CF56-47AC-9998-8C9FC9705499}" dt="2023-04-17T14:21:34.362" v="4171" actId="1076"/>
          <ac:picMkLst>
            <pc:docMk/>
            <pc:sldMk cId="2527989072" sldId="297"/>
            <ac:picMk id="15" creationId="{CEC8ED6C-EFBE-776C-79BB-E8ADBC2BFCCD}"/>
          </ac:picMkLst>
        </pc:picChg>
        <pc:picChg chg="add mod">
          <ac:chgData name="Andrija Milosavljevic" userId="011acb6d-6623-4d65-9934-97ea229dc2f8" providerId="ADAL" clId="{78A0E87C-CF56-47AC-9998-8C9FC9705499}" dt="2023-04-17T14:21:37.296" v="4172" actId="1076"/>
          <ac:picMkLst>
            <pc:docMk/>
            <pc:sldMk cId="2527989072" sldId="297"/>
            <ac:picMk id="16" creationId="{7A3AF478-1411-76A3-EC04-E1B136CEAC41}"/>
          </ac:picMkLst>
        </pc:picChg>
      </pc:sldChg>
      <pc:sldChg chg="addSp delSp modSp add mod">
        <pc:chgData name="Andrija Milosavljevic" userId="011acb6d-6623-4d65-9934-97ea229dc2f8" providerId="ADAL" clId="{78A0E87C-CF56-47AC-9998-8C9FC9705499}" dt="2023-04-17T14:22:56.697" v="4182" actId="114"/>
        <pc:sldMkLst>
          <pc:docMk/>
          <pc:sldMk cId="3682430792" sldId="298"/>
        </pc:sldMkLst>
        <pc:spChg chg="del">
          <ac:chgData name="Andrija Milosavljevic" userId="011acb6d-6623-4d65-9934-97ea229dc2f8" providerId="ADAL" clId="{78A0E87C-CF56-47AC-9998-8C9FC9705499}" dt="2023-04-17T14:22:23.304" v="4178" actId="478"/>
          <ac:spMkLst>
            <pc:docMk/>
            <pc:sldMk cId="3682430792" sldId="298"/>
            <ac:spMk id="3" creationId="{BD636527-E196-3558-D2F4-6DAFD396F95A}"/>
          </ac:spMkLst>
        </pc:spChg>
        <pc:spChg chg="mod">
          <ac:chgData name="Andrija Milosavljevic" userId="011acb6d-6623-4d65-9934-97ea229dc2f8" providerId="ADAL" clId="{78A0E87C-CF56-47AC-9998-8C9FC9705499}" dt="2023-04-16T21:02:09.802" v="539" actId="20577"/>
          <ac:spMkLst>
            <pc:docMk/>
            <pc:sldMk cId="3682430792" sldId="298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78A0E87C-CF56-47AC-9998-8C9FC9705499}" dt="2023-04-17T14:22:56.697" v="4182" actId="114"/>
          <ac:spMkLst>
            <pc:docMk/>
            <pc:sldMk cId="3682430792" sldId="298"/>
            <ac:spMk id="6" creationId="{650234B7-8262-618D-6F49-2ECAE61D9DED}"/>
          </ac:spMkLst>
        </pc:spChg>
        <pc:graphicFrameChg chg="del">
          <ac:chgData name="Andrija Milosavljevic" userId="011acb6d-6623-4d65-9934-97ea229dc2f8" providerId="ADAL" clId="{78A0E87C-CF56-47AC-9998-8C9FC9705499}" dt="2023-04-16T21:06:53.271" v="1076" actId="478"/>
          <ac:graphicFrameMkLst>
            <pc:docMk/>
            <pc:sldMk cId="3682430792" sldId="298"/>
            <ac:graphicFrameMk id="7" creationId="{CC64CEFE-2B44-E820-B3B8-23A307F308C9}"/>
          </ac:graphicFrameMkLst>
        </pc:graphicFrameChg>
        <pc:graphicFrameChg chg="del">
          <ac:chgData name="Andrija Milosavljevic" userId="011acb6d-6623-4d65-9934-97ea229dc2f8" providerId="ADAL" clId="{78A0E87C-CF56-47AC-9998-8C9FC9705499}" dt="2023-04-16T21:06:53.620" v="1077" actId="478"/>
          <ac:graphicFrameMkLst>
            <pc:docMk/>
            <pc:sldMk cId="3682430792" sldId="298"/>
            <ac:graphicFrameMk id="12" creationId="{1424EBD6-9769-A0BE-AF90-3BE0EA041561}"/>
          </ac:graphicFrameMkLst>
        </pc:graphicFrameChg>
        <pc:picChg chg="add mod">
          <ac:chgData name="Andrija Milosavljevic" userId="011acb6d-6623-4d65-9934-97ea229dc2f8" providerId="ADAL" clId="{78A0E87C-CF56-47AC-9998-8C9FC9705499}" dt="2023-04-17T14:22:30.927" v="4179" actId="1076"/>
          <ac:picMkLst>
            <pc:docMk/>
            <pc:sldMk cId="3682430792" sldId="298"/>
            <ac:picMk id="2" creationId="{F674EDB5-ED7C-8E77-163E-AF12ADC6E402}"/>
          </ac:picMkLst>
        </pc:picChg>
        <pc:picChg chg="add del mod">
          <ac:chgData name="Andrija Milosavljevic" userId="011acb6d-6623-4d65-9934-97ea229dc2f8" providerId="ADAL" clId="{78A0E87C-CF56-47AC-9998-8C9FC9705499}" dt="2023-04-16T21:12:38.476" v="1435" actId="478"/>
          <ac:picMkLst>
            <pc:docMk/>
            <pc:sldMk cId="3682430792" sldId="298"/>
            <ac:picMk id="8" creationId="{E6819C80-3C2A-AF00-2A93-8DFBDE65B2A3}"/>
          </ac:picMkLst>
        </pc:picChg>
        <pc:picChg chg="add mod">
          <ac:chgData name="Andrija Milosavljevic" userId="011acb6d-6623-4d65-9934-97ea229dc2f8" providerId="ADAL" clId="{78A0E87C-CF56-47AC-9998-8C9FC9705499}" dt="2023-04-17T14:22:17.612" v="4177" actId="1076"/>
          <ac:picMkLst>
            <pc:docMk/>
            <pc:sldMk cId="3682430792" sldId="298"/>
            <ac:picMk id="9" creationId="{D8F12E03-D34D-6675-5963-3FD90C902D4F}"/>
          </ac:picMkLst>
        </pc:picChg>
        <pc:picChg chg="del mod">
          <ac:chgData name="Andrija Milosavljevic" userId="011acb6d-6623-4d65-9934-97ea229dc2f8" providerId="ADAL" clId="{78A0E87C-CF56-47AC-9998-8C9FC9705499}" dt="2023-04-16T21:06:52.178" v="1074" actId="478"/>
          <ac:picMkLst>
            <pc:docMk/>
            <pc:sldMk cId="3682430792" sldId="298"/>
            <ac:picMk id="15" creationId="{CEC8ED6C-EFBE-776C-79BB-E8ADBC2BFCCD}"/>
          </ac:picMkLst>
        </pc:picChg>
        <pc:picChg chg="del">
          <ac:chgData name="Andrija Milosavljevic" userId="011acb6d-6623-4d65-9934-97ea229dc2f8" providerId="ADAL" clId="{78A0E87C-CF56-47AC-9998-8C9FC9705499}" dt="2023-04-16T21:06:52.712" v="1075" actId="478"/>
          <ac:picMkLst>
            <pc:docMk/>
            <pc:sldMk cId="3682430792" sldId="298"/>
            <ac:picMk id="16" creationId="{7A3AF478-1411-76A3-EC04-E1B136CEAC41}"/>
          </ac:picMkLst>
        </pc:picChg>
      </pc:sldChg>
      <pc:sldChg chg="addSp delSp modSp add mod">
        <pc:chgData name="Andrija Milosavljevic" userId="011acb6d-6623-4d65-9934-97ea229dc2f8" providerId="ADAL" clId="{78A0E87C-CF56-47AC-9998-8C9FC9705499}" dt="2023-04-17T14:23:30.437" v="4186" actId="1076"/>
        <pc:sldMkLst>
          <pc:docMk/>
          <pc:sldMk cId="1824871024" sldId="299"/>
        </pc:sldMkLst>
        <pc:spChg chg="mod">
          <ac:chgData name="Andrija Milosavljevic" userId="011acb6d-6623-4d65-9934-97ea229dc2f8" providerId="ADAL" clId="{78A0E87C-CF56-47AC-9998-8C9FC9705499}" dt="2023-04-17T14:23:30.437" v="4186" actId="1076"/>
          <ac:spMkLst>
            <pc:docMk/>
            <pc:sldMk cId="1824871024" sldId="299"/>
            <ac:spMk id="3" creationId="{BD636527-E196-3558-D2F4-6DAFD396F95A}"/>
          </ac:spMkLst>
        </pc:spChg>
        <pc:spChg chg="mod">
          <ac:chgData name="Andrija Milosavljevic" userId="011acb6d-6623-4d65-9934-97ea229dc2f8" providerId="ADAL" clId="{78A0E87C-CF56-47AC-9998-8C9FC9705499}" dt="2023-04-17T14:23:23.417" v="4185" actId="1076"/>
          <ac:spMkLst>
            <pc:docMk/>
            <pc:sldMk cId="1824871024" sldId="299"/>
            <ac:spMk id="6" creationId="{650234B7-8262-618D-6F49-2ECAE61D9DED}"/>
          </ac:spMkLst>
        </pc:spChg>
        <pc:spChg chg="add del mod">
          <ac:chgData name="Andrija Milosavljevic" userId="011acb6d-6623-4d65-9934-97ea229dc2f8" providerId="ADAL" clId="{78A0E87C-CF56-47AC-9998-8C9FC9705499}" dt="2023-04-16T21:15:23.188" v="1738" actId="478"/>
          <ac:spMkLst>
            <pc:docMk/>
            <pc:sldMk cId="1824871024" sldId="299"/>
            <ac:spMk id="7" creationId="{A5783AAC-3A7B-F0E7-84A1-9F633DBE6BA4}"/>
          </ac:spMkLst>
        </pc:spChg>
        <pc:spChg chg="add del mod">
          <ac:chgData name="Andrija Milosavljevic" userId="011acb6d-6623-4d65-9934-97ea229dc2f8" providerId="ADAL" clId="{78A0E87C-CF56-47AC-9998-8C9FC9705499}" dt="2023-04-16T21:15:30.461" v="1741" actId="478"/>
          <ac:spMkLst>
            <pc:docMk/>
            <pc:sldMk cId="1824871024" sldId="299"/>
            <ac:spMk id="10" creationId="{0583EAC9-FABA-D54D-37DD-DEDE55ACAC82}"/>
          </ac:spMkLst>
        </pc:spChg>
        <pc:graphicFrameChg chg="add mod">
          <ac:chgData name="Andrija Milosavljevic" userId="011acb6d-6623-4d65-9934-97ea229dc2f8" providerId="ADAL" clId="{78A0E87C-CF56-47AC-9998-8C9FC9705499}" dt="2023-04-17T11:57:04.523" v="4040" actId="1036"/>
          <ac:graphicFrameMkLst>
            <pc:docMk/>
            <pc:sldMk cId="1824871024" sldId="299"/>
            <ac:graphicFrameMk id="8" creationId="{A084F1C8-9AD2-18BC-AFA8-90CD0475D5A5}"/>
          </ac:graphicFrameMkLst>
        </pc:graphicFrameChg>
        <pc:graphicFrameChg chg="add mod">
          <ac:chgData name="Andrija Milosavljevic" userId="011acb6d-6623-4d65-9934-97ea229dc2f8" providerId="ADAL" clId="{78A0E87C-CF56-47AC-9998-8C9FC9705499}" dt="2023-04-17T11:57:04.523" v="4040" actId="1036"/>
          <ac:graphicFrameMkLst>
            <pc:docMk/>
            <pc:sldMk cId="1824871024" sldId="299"/>
            <ac:graphicFrameMk id="11" creationId="{9FE1B849-740A-8024-E2C5-98C848A0E060}"/>
          </ac:graphicFrameMkLst>
        </pc:graphicFrameChg>
        <pc:picChg chg="del">
          <ac:chgData name="Andrija Milosavljevic" userId="011acb6d-6623-4d65-9934-97ea229dc2f8" providerId="ADAL" clId="{78A0E87C-CF56-47AC-9998-8C9FC9705499}" dt="2023-04-16T21:15:17.005" v="1734" actId="478"/>
          <ac:picMkLst>
            <pc:docMk/>
            <pc:sldMk cId="1824871024" sldId="299"/>
            <ac:picMk id="2" creationId="{F674EDB5-ED7C-8E77-163E-AF12ADC6E402}"/>
          </ac:picMkLst>
        </pc:picChg>
        <pc:picChg chg="del">
          <ac:chgData name="Andrija Milosavljevic" userId="011acb6d-6623-4d65-9934-97ea229dc2f8" providerId="ADAL" clId="{78A0E87C-CF56-47AC-9998-8C9FC9705499}" dt="2023-04-16T21:15:18.533" v="1735" actId="478"/>
          <ac:picMkLst>
            <pc:docMk/>
            <pc:sldMk cId="1824871024" sldId="299"/>
            <ac:picMk id="9" creationId="{D8F12E03-D34D-6675-5963-3FD90C902D4F}"/>
          </ac:picMkLst>
        </pc:picChg>
        <pc:picChg chg="add mod ord">
          <ac:chgData name="Andrija Milosavljevic" userId="011acb6d-6623-4d65-9934-97ea229dc2f8" providerId="ADAL" clId="{78A0E87C-CF56-47AC-9998-8C9FC9705499}" dt="2023-04-17T14:23:30.437" v="4186" actId="1076"/>
          <ac:picMkLst>
            <pc:docMk/>
            <pc:sldMk cId="1824871024" sldId="299"/>
            <ac:picMk id="12" creationId="{E9F8EE5C-E584-3FA7-D9F8-D4BB6E0F6543}"/>
          </ac:picMkLst>
        </pc:picChg>
        <pc:picChg chg="add mod modCrop">
          <ac:chgData name="Andrija Milosavljevic" userId="011acb6d-6623-4d65-9934-97ea229dc2f8" providerId="ADAL" clId="{78A0E87C-CF56-47AC-9998-8C9FC9705499}" dt="2023-04-17T14:23:30.437" v="4186" actId="1076"/>
          <ac:picMkLst>
            <pc:docMk/>
            <pc:sldMk cId="1824871024" sldId="299"/>
            <ac:picMk id="13" creationId="{265DAE98-1A8E-4884-2361-76A49A0DE232}"/>
          </ac:picMkLst>
        </pc:picChg>
        <pc:picChg chg="add mod ord">
          <ac:chgData name="Andrija Milosavljevic" userId="011acb6d-6623-4d65-9934-97ea229dc2f8" providerId="ADAL" clId="{78A0E87C-CF56-47AC-9998-8C9FC9705499}" dt="2023-04-17T14:23:30.437" v="4186" actId="1076"/>
          <ac:picMkLst>
            <pc:docMk/>
            <pc:sldMk cId="1824871024" sldId="299"/>
            <ac:picMk id="14" creationId="{E9CA0AAB-BB09-A5CA-9D02-19335AF895FD}"/>
          </ac:picMkLst>
        </pc:picChg>
        <pc:picChg chg="add mod modCrop">
          <ac:chgData name="Andrija Milosavljevic" userId="011acb6d-6623-4d65-9934-97ea229dc2f8" providerId="ADAL" clId="{78A0E87C-CF56-47AC-9998-8C9FC9705499}" dt="2023-04-17T14:23:30.437" v="4186" actId="1076"/>
          <ac:picMkLst>
            <pc:docMk/>
            <pc:sldMk cId="1824871024" sldId="299"/>
            <ac:picMk id="15" creationId="{EE3097C7-5DFB-4C87-8F76-C49E11CA268A}"/>
          </ac:picMkLst>
        </pc:picChg>
      </pc:sldChg>
      <pc:sldChg chg="addSp delSp modSp add mod">
        <pc:chgData name="Andrija Milosavljevic" userId="011acb6d-6623-4d65-9934-97ea229dc2f8" providerId="ADAL" clId="{78A0E87C-CF56-47AC-9998-8C9FC9705499}" dt="2023-04-17T12:01:09.982" v="4081" actId="1076"/>
        <pc:sldMkLst>
          <pc:docMk/>
          <pc:sldMk cId="3225273169" sldId="300"/>
        </pc:sldMkLst>
        <pc:spChg chg="add del mod">
          <ac:chgData name="Andrija Milosavljevic" userId="011acb6d-6623-4d65-9934-97ea229dc2f8" providerId="ADAL" clId="{78A0E87C-CF56-47AC-9998-8C9FC9705499}" dt="2023-04-17T11:33:33.100" v="2896" actId="478"/>
          <ac:spMkLst>
            <pc:docMk/>
            <pc:sldMk cId="3225273169" sldId="300"/>
            <ac:spMk id="2" creationId="{3E1C6117-2B71-E0F7-2EEF-145F3D3A88F7}"/>
          </ac:spMkLst>
        </pc:spChg>
        <pc:spChg chg="del">
          <ac:chgData name="Andrija Milosavljevic" userId="011acb6d-6623-4d65-9934-97ea229dc2f8" providerId="ADAL" clId="{78A0E87C-CF56-47AC-9998-8C9FC9705499}" dt="2023-04-17T11:53:49.721" v="3979" actId="478"/>
          <ac:spMkLst>
            <pc:docMk/>
            <pc:sldMk cId="3225273169" sldId="300"/>
            <ac:spMk id="3" creationId="{BD636527-E196-3558-D2F4-6DAFD396F95A}"/>
          </ac:spMkLst>
        </pc:spChg>
        <pc:spChg chg="mod">
          <ac:chgData name="Andrija Milosavljevic" userId="011acb6d-6623-4d65-9934-97ea229dc2f8" providerId="ADAL" clId="{78A0E87C-CF56-47AC-9998-8C9FC9705499}" dt="2023-04-16T21:18:08.760" v="1821" actId="20577"/>
          <ac:spMkLst>
            <pc:docMk/>
            <pc:sldMk cId="3225273169" sldId="300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78A0E87C-CF56-47AC-9998-8C9FC9705499}" dt="2023-04-17T11:33:50.936" v="2900" actId="255"/>
          <ac:spMkLst>
            <pc:docMk/>
            <pc:sldMk cId="3225273169" sldId="300"/>
            <ac:spMk id="6" creationId="{650234B7-8262-618D-6F49-2ECAE61D9DED}"/>
          </ac:spMkLst>
        </pc:spChg>
        <pc:graphicFrameChg chg="add mod">
          <ac:chgData name="Andrija Milosavljevic" userId="011acb6d-6623-4d65-9934-97ea229dc2f8" providerId="ADAL" clId="{78A0E87C-CF56-47AC-9998-8C9FC9705499}" dt="2023-04-17T12:01:09.982" v="4081" actId="1076"/>
          <ac:graphicFrameMkLst>
            <pc:docMk/>
            <pc:sldMk cId="3225273169" sldId="300"/>
            <ac:graphicFrameMk id="7" creationId="{9F81D1FE-E32E-ACEB-6D95-7869025C9858}"/>
          </ac:graphicFrameMkLst>
        </pc:graphicFrameChg>
        <pc:graphicFrameChg chg="del">
          <ac:chgData name="Andrija Milosavljevic" userId="011acb6d-6623-4d65-9934-97ea229dc2f8" providerId="ADAL" clId="{78A0E87C-CF56-47AC-9998-8C9FC9705499}" dt="2023-04-16T21:18:19.528" v="1827" actId="478"/>
          <ac:graphicFrameMkLst>
            <pc:docMk/>
            <pc:sldMk cId="3225273169" sldId="300"/>
            <ac:graphicFrameMk id="8" creationId="{A084F1C8-9AD2-18BC-AFA8-90CD0475D5A5}"/>
          </ac:graphicFrameMkLst>
        </pc:graphicFrameChg>
        <pc:graphicFrameChg chg="del">
          <ac:chgData name="Andrija Milosavljevic" userId="011acb6d-6623-4d65-9934-97ea229dc2f8" providerId="ADAL" clId="{78A0E87C-CF56-47AC-9998-8C9FC9705499}" dt="2023-04-16T21:18:17.452" v="1826" actId="478"/>
          <ac:graphicFrameMkLst>
            <pc:docMk/>
            <pc:sldMk cId="3225273169" sldId="300"/>
            <ac:graphicFrameMk id="11" creationId="{9FE1B849-740A-8024-E2C5-98C848A0E060}"/>
          </ac:graphicFrameMkLst>
        </pc:graphicFrameChg>
        <pc:picChg chg="del">
          <ac:chgData name="Andrija Milosavljevic" userId="011acb6d-6623-4d65-9934-97ea229dc2f8" providerId="ADAL" clId="{78A0E87C-CF56-47AC-9998-8C9FC9705499}" dt="2023-04-16T21:18:15.733" v="1823" actId="478"/>
          <ac:picMkLst>
            <pc:docMk/>
            <pc:sldMk cId="3225273169" sldId="300"/>
            <ac:picMk id="12" creationId="{E9F8EE5C-E584-3FA7-D9F8-D4BB6E0F6543}"/>
          </ac:picMkLst>
        </pc:picChg>
        <pc:picChg chg="del">
          <ac:chgData name="Andrija Milosavljevic" userId="011acb6d-6623-4d65-9934-97ea229dc2f8" providerId="ADAL" clId="{78A0E87C-CF56-47AC-9998-8C9FC9705499}" dt="2023-04-16T21:18:15.208" v="1822" actId="478"/>
          <ac:picMkLst>
            <pc:docMk/>
            <pc:sldMk cId="3225273169" sldId="300"/>
            <ac:picMk id="13" creationId="{265DAE98-1A8E-4884-2361-76A49A0DE232}"/>
          </ac:picMkLst>
        </pc:picChg>
        <pc:picChg chg="del">
          <ac:chgData name="Andrija Milosavljevic" userId="011acb6d-6623-4d65-9934-97ea229dc2f8" providerId="ADAL" clId="{78A0E87C-CF56-47AC-9998-8C9FC9705499}" dt="2023-04-16T21:18:16.340" v="1824" actId="478"/>
          <ac:picMkLst>
            <pc:docMk/>
            <pc:sldMk cId="3225273169" sldId="300"/>
            <ac:picMk id="14" creationId="{E9CA0AAB-BB09-A5CA-9D02-19335AF895FD}"/>
          </ac:picMkLst>
        </pc:picChg>
        <pc:picChg chg="del">
          <ac:chgData name="Andrija Milosavljevic" userId="011acb6d-6623-4d65-9934-97ea229dc2f8" providerId="ADAL" clId="{78A0E87C-CF56-47AC-9998-8C9FC9705499}" dt="2023-04-16T21:18:16.711" v="1825" actId="478"/>
          <ac:picMkLst>
            <pc:docMk/>
            <pc:sldMk cId="3225273169" sldId="300"/>
            <ac:picMk id="15" creationId="{EE3097C7-5DFB-4C87-8F76-C49E11CA268A}"/>
          </ac:picMkLst>
        </pc:picChg>
      </pc:sldChg>
      <pc:sldChg chg="addSp delSp modSp add mod">
        <pc:chgData name="Andrija Milosavljevic" userId="011acb6d-6623-4d65-9934-97ea229dc2f8" providerId="ADAL" clId="{78A0E87C-CF56-47AC-9998-8C9FC9705499}" dt="2023-04-17T11:58:12.869" v="4077" actId="1076"/>
        <pc:sldMkLst>
          <pc:docMk/>
          <pc:sldMk cId="3259130226" sldId="301"/>
        </pc:sldMkLst>
        <pc:spChg chg="add del mod">
          <ac:chgData name="Andrija Milosavljevic" userId="011acb6d-6623-4d65-9934-97ea229dc2f8" providerId="ADAL" clId="{78A0E87C-CF56-47AC-9998-8C9FC9705499}" dt="2023-04-16T21:23:54.413" v="2266" actId="478"/>
          <ac:spMkLst>
            <pc:docMk/>
            <pc:sldMk cId="3259130226" sldId="301"/>
            <ac:spMk id="2" creationId="{89F20AFD-7F23-9430-F70C-7AD5024556DE}"/>
          </ac:spMkLst>
        </pc:spChg>
        <pc:spChg chg="del">
          <ac:chgData name="Andrija Milosavljevic" userId="011acb6d-6623-4d65-9934-97ea229dc2f8" providerId="ADAL" clId="{78A0E87C-CF56-47AC-9998-8C9FC9705499}" dt="2023-04-17T11:53:56.285" v="3980" actId="478"/>
          <ac:spMkLst>
            <pc:docMk/>
            <pc:sldMk cId="3259130226" sldId="301"/>
            <ac:spMk id="3" creationId="{BD636527-E196-3558-D2F4-6DAFD396F95A}"/>
          </ac:spMkLst>
        </pc:spChg>
        <pc:spChg chg="mod">
          <ac:chgData name="Andrija Milosavljevic" userId="011acb6d-6623-4d65-9934-97ea229dc2f8" providerId="ADAL" clId="{78A0E87C-CF56-47AC-9998-8C9FC9705499}" dt="2023-04-16T21:20:15.698" v="1841" actId="20577"/>
          <ac:spMkLst>
            <pc:docMk/>
            <pc:sldMk cId="3259130226" sldId="301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78A0E87C-CF56-47AC-9998-8C9FC9705499}" dt="2023-04-16T21:27:34.345" v="2331" actId="114"/>
          <ac:spMkLst>
            <pc:docMk/>
            <pc:sldMk cId="3259130226" sldId="301"/>
            <ac:spMk id="6" creationId="{650234B7-8262-618D-6F49-2ECAE61D9DED}"/>
          </ac:spMkLst>
        </pc:spChg>
        <pc:spChg chg="add del mod">
          <ac:chgData name="Andrija Milosavljevic" userId="011acb6d-6623-4d65-9934-97ea229dc2f8" providerId="ADAL" clId="{78A0E87C-CF56-47AC-9998-8C9FC9705499}" dt="2023-04-16T21:24:06.763" v="2270" actId="478"/>
          <ac:spMkLst>
            <pc:docMk/>
            <pc:sldMk cId="3259130226" sldId="301"/>
            <ac:spMk id="8" creationId="{6AAA3B77-6337-4959-4EBD-10B9D2FDC588}"/>
          </ac:spMkLst>
        </pc:spChg>
        <pc:spChg chg="add del mod">
          <ac:chgData name="Andrija Milosavljevic" userId="011acb6d-6623-4d65-9934-97ea229dc2f8" providerId="ADAL" clId="{78A0E87C-CF56-47AC-9998-8C9FC9705499}" dt="2023-04-16T21:24:27.883" v="2274" actId="478"/>
          <ac:spMkLst>
            <pc:docMk/>
            <pc:sldMk cId="3259130226" sldId="301"/>
            <ac:spMk id="10" creationId="{C6B86DA1-581F-E892-EFBB-087F958A87DC}"/>
          </ac:spMkLst>
        </pc:spChg>
        <pc:spChg chg="add del mod">
          <ac:chgData name="Andrija Milosavljevic" userId="011acb6d-6623-4d65-9934-97ea229dc2f8" providerId="ADAL" clId="{78A0E87C-CF56-47AC-9998-8C9FC9705499}" dt="2023-04-16T21:24:39.958" v="2280" actId="478"/>
          <ac:spMkLst>
            <pc:docMk/>
            <pc:sldMk cId="3259130226" sldId="301"/>
            <ac:spMk id="12" creationId="{E1FCC7E1-9637-AAEF-A364-2BAF80B2BD75}"/>
          </ac:spMkLst>
        </pc:spChg>
        <pc:spChg chg="add del mod">
          <ac:chgData name="Andrija Milosavljevic" userId="011acb6d-6623-4d65-9934-97ea229dc2f8" providerId="ADAL" clId="{78A0E87C-CF56-47AC-9998-8C9FC9705499}" dt="2023-04-16T21:27:13.962" v="2322" actId="478"/>
          <ac:spMkLst>
            <pc:docMk/>
            <pc:sldMk cId="3259130226" sldId="301"/>
            <ac:spMk id="15" creationId="{9A7849D1-EE53-CFA9-242E-BAB8C34591F6}"/>
          </ac:spMkLst>
        </pc:spChg>
        <pc:graphicFrameChg chg="add mod">
          <ac:chgData name="Andrija Milosavljevic" userId="011acb6d-6623-4d65-9934-97ea229dc2f8" providerId="ADAL" clId="{78A0E87C-CF56-47AC-9998-8C9FC9705499}" dt="2023-04-16T21:28:00.820" v="2340" actId="1076"/>
          <ac:graphicFrameMkLst>
            <pc:docMk/>
            <pc:sldMk cId="3259130226" sldId="301"/>
            <ac:graphicFrameMk id="7" creationId="{0949EED7-D3ED-04A3-6024-A53DD4CB791D}"/>
          </ac:graphicFrameMkLst>
        </pc:graphicFrameChg>
        <pc:graphicFrameChg chg="add mod">
          <ac:chgData name="Andrija Milosavljevic" userId="011acb6d-6623-4d65-9934-97ea229dc2f8" providerId="ADAL" clId="{78A0E87C-CF56-47AC-9998-8C9FC9705499}" dt="2023-04-16T21:28:00.820" v="2340" actId="1076"/>
          <ac:graphicFrameMkLst>
            <pc:docMk/>
            <pc:sldMk cId="3259130226" sldId="301"/>
            <ac:graphicFrameMk id="9" creationId="{B4BC993F-FBA4-762C-6A29-EC3EA87D9915}"/>
          </ac:graphicFrameMkLst>
        </pc:graphicFrameChg>
        <pc:graphicFrameChg chg="add mod">
          <ac:chgData name="Andrija Milosavljevic" userId="011acb6d-6623-4d65-9934-97ea229dc2f8" providerId="ADAL" clId="{78A0E87C-CF56-47AC-9998-8C9FC9705499}" dt="2023-04-17T11:58:12.869" v="4077" actId="1076"/>
          <ac:graphicFrameMkLst>
            <pc:docMk/>
            <pc:sldMk cId="3259130226" sldId="301"/>
            <ac:graphicFrameMk id="11" creationId="{BEAB7BE2-6A9C-F878-F63C-DDD8C43FA9D3}"/>
          </ac:graphicFrameMkLst>
        </pc:graphicFrameChg>
        <pc:graphicFrameChg chg="add del mod">
          <ac:chgData name="Andrija Milosavljevic" userId="011acb6d-6623-4d65-9934-97ea229dc2f8" providerId="ADAL" clId="{78A0E87C-CF56-47AC-9998-8C9FC9705499}" dt="2023-04-16T21:28:00.820" v="2340" actId="1076"/>
          <ac:graphicFrameMkLst>
            <pc:docMk/>
            <pc:sldMk cId="3259130226" sldId="301"/>
            <ac:graphicFrameMk id="13" creationId="{4F596EEC-C347-6BCB-A9B3-00ACD8A440F7}"/>
          </ac:graphicFrameMkLst>
        </pc:graphicFrameChg>
        <pc:graphicFrameChg chg="add del">
          <ac:chgData name="Andrija Milosavljevic" userId="011acb6d-6623-4d65-9934-97ea229dc2f8" providerId="ADAL" clId="{78A0E87C-CF56-47AC-9998-8C9FC9705499}" dt="2023-04-16T21:26:59.138" v="2314" actId="478"/>
          <ac:graphicFrameMkLst>
            <pc:docMk/>
            <pc:sldMk cId="3259130226" sldId="301"/>
            <ac:graphicFrameMk id="14" creationId="{543A5A92-FF77-48D2-1D75-6BDA4E9E981F}"/>
          </ac:graphicFrameMkLst>
        </pc:graphicFrameChg>
      </pc:sldChg>
      <pc:sldChg chg="addSp delSp modSp add mod">
        <pc:chgData name="Andrija Milosavljevic" userId="011acb6d-6623-4d65-9934-97ea229dc2f8" providerId="ADAL" clId="{78A0E87C-CF56-47AC-9998-8C9FC9705499}" dt="2023-04-17T14:24:18.194" v="4190" actId="1076"/>
        <pc:sldMkLst>
          <pc:docMk/>
          <pc:sldMk cId="3058045775" sldId="302"/>
        </pc:sldMkLst>
        <pc:spChg chg="add del">
          <ac:chgData name="Andrija Milosavljevic" userId="011acb6d-6623-4d65-9934-97ea229dc2f8" providerId="ADAL" clId="{78A0E87C-CF56-47AC-9998-8C9FC9705499}" dt="2023-04-17T11:38:53.069" v="3578" actId="478"/>
          <ac:spMkLst>
            <pc:docMk/>
            <pc:sldMk cId="3058045775" sldId="302"/>
            <ac:spMk id="2" creationId="{23A93C2B-0F08-8448-E8D2-C3DF33C4217C}"/>
          </ac:spMkLst>
        </pc:spChg>
        <pc:spChg chg="del">
          <ac:chgData name="Andrija Milosavljevic" userId="011acb6d-6623-4d65-9934-97ea229dc2f8" providerId="ADAL" clId="{78A0E87C-CF56-47AC-9998-8C9FC9705499}" dt="2023-04-17T11:54:00.679" v="3981" actId="478"/>
          <ac:spMkLst>
            <pc:docMk/>
            <pc:sldMk cId="3058045775" sldId="302"/>
            <ac:spMk id="3" creationId="{BD636527-E196-3558-D2F4-6DAFD396F95A}"/>
          </ac:spMkLst>
        </pc:spChg>
        <pc:spChg chg="mod">
          <ac:chgData name="Andrija Milosavljevic" userId="011acb6d-6623-4d65-9934-97ea229dc2f8" providerId="ADAL" clId="{78A0E87C-CF56-47AC-9998-8C9FC9705499}" dt="2023-04-16T21:20:26.890" v="1851" actId="20577"/>
          <ac:spMkLst>
            <pc:docMk/>
            <pc:sldMk cId="3058045775" sldId="302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78A0E87C-CF56-47AC-9998-8C9FC9705499}" dt="2023-04-17T14:24:09.907" v="4188" actId="20577"/>
          <ac:spMkLst>
            <pc:docMk/>
            <pc:sldMk cId="3058045775" sldId="302"/>
            <ac:spMk id="6" creationId="{650234B7-8262-618D-6F49-2ECAE61D9DED}"/>
          </ac:spMkLst>
        </pc:spChg>
        <pc:spChg chg="add del">
          <ac:chgData name="Andrija Milosavljevic" userId="011acb6d-6623-4d65-9934-97ea229dc2f8" providerId="ADAL" clId="{78A0E87C-CF56-47AC-9998-8C9FC9705499}" dt="2023-04-17T11:39:49.217" v="3593" actId="478"/>
          <ac:spMkLst>
            <pc:docMk/>
            <pc:sldMk cId="3058045775" sldId="302"/>
            <ac:spMk id="8" creationId="{0430395D-0AED-3550-BF70-234B79CBBB97}"/>
          </ac:spMkLst>
        </pc:spChg>
        <pc:graphicFrameChg chg="add mod">
          <ac:chgData name="Andrija Milosavljevic" userId="011acb6d-6623-4d65-9934-97ea229dc2f8" providerId="ADAL" clId="{78A0E87C-CF56-47AC-9998-8C9FC9705499}" dt="2023-04-17T14:24:15.981" v="4189" actId="1076"/>
          <ac:graphicFrameMkLst>
            <pc:docMk/>
            <pc:sldMk cId="3058045775" sldId="302"/>
            <ac:graphicFrameMk id="7" creationId="{BBE79DD5-5D2E-F13A-88FC-C7929EFBE1A6}"/>
          </ac:graphicFrameMkLst>
        </pc:graphicFrameChg>
        <pc:graphicFrameChg chg="add mod">
          <ac:chgData name="Andrija Milosavljevic" userId="011acb6d-6623-4d65-9934-97ea229dc2f8" providerId="ADAL" clId="{78A0E87C-CF56-47AC-9998-8C9FC9705499}" dt="2023-04-17T14:24:18.194" v="4190" actId="1076"/>
          <ac:graphicFrameMkLst>
            <pc:docMk/>
            <pc:sldMk cId="3058045775" sldId="302"/>
            <ac:graphicFrameMk id="9" creationId="{E02B7CB0-ED6B-6210-FD03-F8CF0D85F334}"/>
          </ac:graphicFrameMkLst>
        </pc:graphicFrameChg>
      </pc:sldChg>
      <pc:sldChg chg="addSp delSp modSp add del mod">
        <pc:chgData name="Andrija Milosavljevic" userId="011acb6d-6623-4d65-9934-97ea229dc2f8" providerId="ADAL" clId="{78A0E87C-CF56-47AC-9998-8C9FC9705499}" dt="2023-04-17T11:54:32.453" v="4004" actId="47"/>
        <pc:sldMkLst>
          <pc:docMk/>
          <pc:sldMk cId="2891948792" sldId="303"/>
        </pc:sldMkLst>
        <pc:spChg chg="add del">
          <ac:chgData name="Andrija Milosavljevic" userId="011acb6d-6623-4d65-9934-97ea229dc2f8" providerId="ADAL" clId="{78A0E87C-CF56-47AC-9998-8C9FC9705499}" dt="2023-04-17T11:43:43.050" v="3828"/>
          <ac:spMkLst>
            <pc:docMk/>
            <pc:sldMk cId="2891948792" sldId="303"/>
            <ac:spMk id="2" creationId="{652E0A97-CAD5-9B0A-058C-27C3EBB2AFE1}"/>
          </ac:spMkLst>
        </pc:spChg>
        <pc:spChg chg="mod">
          <ac:chgData name="Andrija Milosavljevic" userId="011acb6d-6623-4d65-9934-97ea229dc2f8" providerId="ADAL" clId="{78A0E87C-CF56-47AC-9998-8C9FC9705499}" dt="2023-04-16T21:20:37.998" v="1861" actId="20577"/>
          <ac:spMkLst>
            <pc:docMk/>
            <pc:sldMk cId="2891948792" sldId="303"/>
            <ac:spMk id="5" creationId="{97C9FBA0-D5EC-1332-B226-CB168407657F}"/>
          </ac:spMkLst>
        </pc:spChg>
        <pc:spChg chg="mod">
          <ac:chgData name="Andrija Milosavljevic" userId="011acb6d-6623-4d65-9934-97ea229dc2f8" providerId="ADAL" clId="{78A0E87C-CF56-47AC-9998-8C9FC9705499}" dt="2023-04-17T11:49:24.944" v="3948" actId="114"/>
          <ac:spMkLst>
            <pc:docMk/>
            <pc:sldMk cId="2891948792" sldId="303"/>
            <ac:spMk id="6" creationId="{650234B7-8262-618D-6F49-2ECAE61D9DED}"/>
          </ac:spMkLst>
        </pc:spChg>
        <pc:spChg chg="add del">
          <ac:chgData name="Andrija Milosavljevic" userId="011acb6d-6623-4d65-9934-97ea229dc2f8" providerId="ADAL" clId="{78A0E87C-CF56-47AC-9998-8C9FC9705499}" dt="2023-04-17T11:46:03.666" v="3910" actId="478"/>
          <ac:spMkLst>
            <pc:docMk/>
            <pc:sldMk cId="2891948792" sldId="303"/>
            <ac:spMk id="8" creationId="{B7E355E3-004A-9E8E-841A-0FC93DAD16F5}"/>
          </ac:spMkLst>
        </pc:spChg>
        <pc:spChg chg="add mod">
          <ac:chgData name="Andrija Milosavljevic" userId="011acb6d-6623-4d65-9934-97ea229dc2f8" providerId="ADAL" clId="{78A0E87C-CF56-47AC-9998-8C9FC9705499}" dt="2023-04-17T11:45:58.921" v="3908" actId="571"/>
          <ac:spMkLst>
            <pc:docMk/>
            <pc:sldMk cId="2891948792" sldId="303"/>
            <ac:spMk id="10" creationId="{80EA58FB-58EA-AEA8-0FBD-37065DAF17A7}"/>
          </ac:spMkLst>
        </pc:spChg>
        <pc:spChg chg="add mod">
          <ac:chgData name="Andrija Milosavljevic" userId="011acb6d-6623-4d65-9934-97ea229dc2f8" providerId="ADAL" clId="{78A0E87C-CF56-47AC-9998-8C9FC9705499}" dt="2023-04-17T11:45:58.921" v="3908" actId="571"/>
          <ac:spMkLst>
            <pc:docMk/>
            <pc:sldMk cId="2891948792" sldId="303"/>
            <ac:spMk id="11" creationId="{B4263F31-A7B6-862A-49CC-2F74DC677D65}"/>
          </ac:spMkLst>
        </pc:spChg>
        <pc:spChg chg="add del">
          <ac:chgData name="Andrija Milosavljevic" userId="011acb6d-6623-4d65-9934-97ea229dc2f8" providerId="ADAL" clId="{78A0E87C-CF56-47AC-9998-8C9FC9705499}" dt="2023-04-17T11:46:23.189" v="3917" actId="478"/>
          <ac:spMkLst>
            <pc:docMk/>
            <pc:sldMk cId="2891948792" sldId="303"/>
            <ac:spMk id="13" creationId="{868BFBBF-E6DA-A10E-DF95-3C138DA99826}"/>
          </ac:spMkLst>
        </pc:spChg>
        <pc:graphicFrameChg chg="add del">
          <ac:chgData name="Andrija Milosavljevic" userId="011acb6d-6623-4d65-9934-97ea229dc2f8" providerId="ADAL" clId="{78A0E87C-CF56-47AC-9998-8C9FC9705499}" dt="2023-04-17T11:43:43.050" v="3828"/>
          <ac:graphicFrameMkLst>
            <pc:docMk/>
            <pc:sldMk cId="2891948792" sldId="303"/>
            <ac:graphicFrameMk id="7" creationId="{5D4E7E6A-DDE0-1602-9752-7AAD66D99756}"/>
          </ac:graphicFrameMkLst>
        </pc:graphicFrameChg>
        <pc:graphicFrameChg chg="add mod">
          <ac:chgData name="Andrija Milosavljevic" userId="011acb6d-6623-4d65-9934-97ea229dc2f8" providerId="ADAL" clId="{78A0E87C-CF56-47AC-9998-8C9FC9705499}" dt="2023-04-17T11:48:53.297" v="3944" actId="14100"/>
          <ac:graphicFrameMkLst>
            <pc:docMk/>
            <pc:sldMk cId="2891948792" sldId="303"/>
            <ac:graphicFrameMk id="9" creationId="{87E710B4-4C43-0EE1-A046-A3722A8B6E2A}"/>
          </ac:graphicFrameMkLst>
        </pc:graphicFrameChg>
        <pc:graphicFrameChg chg="add mod">
          <ac:chgData name="Andrija Milosavljevic" userId="011acb6d-6623-4d65-9934-97ea229dc2f8" providerId="ADAL" clId="{78A0E87C-CF56-47AC-9998-8C9FC9705499}" dt="2023-04-17T11:45:58.921" v="3908" actId="571"/>
          <ac:graphicFrameMkLst>
            <pc:docMk/>
            <pc:sldMk cId="2891948792" sldId="303"/>
            <ac:graphicFrameMk id="12" creationId="{FDE69262-7DC1-F631-9E48-B178B896E038}"/>
          </ac:graphicFrameMkLst>
        </pc:graphicFrameChg>
        <pc:graphicFrameChg chg="add mod">
          <ac:chgData name="Andrija Milosavljevic" userId="011acb6d-6623-4d65-9934-97ea229dc2f8" providerId="ADAL" clId="{78A0E87C-CF56-47AC-9998-8C9FC9705499}" dt="2023-04-17T11:49:04.581" v="3946" actId="14100"/>
          <ac:graphicFrameMkLst>
            <pc:docMk/>
            <pc:sldMk cId="2891948792" sldId="303"/>
            <ac:graphicFrameMk id="14" creationId="{64ECED0A-2238-302D-3CEF-CCDB152794F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4/17/2023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8.png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6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2.png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8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emf"/><Relationship Id="rId7" Type="http://schemas.openxmlformats.org/officeDocument/2006/relationships/image" Target="../media/image28.png"/><Relationship Id="rId2" Type="http://schemas.openxmlformats.org/officeDocument/2006/relationships/package" Target="../embeddings/Microsoft_Word_Document9.docx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10.docx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5.docx"/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8.xml"/><Relationship Id="rId6" Type="http://schemas.openxmlformats.org/officeDocument/2006/relationships/package" Target="../embeddings/Microsoft_Word_Document14.docx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13.docx"/><Relationship Id="rId9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package" Target="../embeddings/Microsoft_Word_Document16.docx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17.docx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package" Target="../embeddings/Microsoft_Word_Document1.docx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4.png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4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3056" y="2385277"/>
            <a:ext cx="9764298" cy="1502229"/>
          </a:xfrm>
        </p:spPr>
        <p:txBody>
          <a:bodyPr/>
          <a:lstStyle/>
          <a:p>
            <a:pPr algn="ctr"/>
            <a:r>
              <a:rPr lang="sr-Latn-RS" sz="5000" dirty="0"/>
              <a:t>Interna struktura i organizacija indeksa kod MS SQL Servera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8389" y="3887506"/>
            <a:ext cx="4833631" cy="4792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2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Andrija Milosavljević 1481</a:t>
            </a:r>
            <a:endParaRPr lang="en-US" sz="22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45" y="570916"/>
            <a:ext cx="11214100" cy="53553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Jedinstveni indeksi – MS 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20" y="1456521"/>
            <a:ext cx="11823279" cy="5140222"/>
          </a:xfrm>
        </p:spPr>
        <p:txBody>
          <a:bodyPr>
            <a:normAutofit/>
          </a:bodyPr>
          <a:lstStyle/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Obezbeđuju da su vrednosti ključeva jedinstvene, korisni su kada podaci zahtevaju jedinstvenost</a:t>
            </a:r>
          </a:p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klasterovani i neklasterovani indeksi mogu biti jedinstveni</a:t>
            </a:r>
          </a:p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Kreiranjem ograničenja </a:t>
            </a:r>
            <a:r>
              <a:rPr lang="sr-Latn-R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ili </a:t>
            </a:r>
            <a:r>
              <a:rPr lang="sr-Latn-R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automatski će se kreirati i jedinstveni indeks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00D2D3D-9BCA-727D-3676-E06EAD36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433A0F3-EFF5-7F1F-966D-798D893C6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878445"/>
              </p:ext>
            </p:extLst>
          </p:nvPr>
        </p:nvGraphicFramePr>
        <p:xfrm>
          <a:off x="1984152" y="3604813"/>
          <a:ext cx="8223696" cy="210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56042" imgH="152243" progId="Word.Document.12">
                  <p:embed/>
                </p:oleObj>
              </mc:Choice>
              <mc:Fallback>
                <p:oleObj name="Document" r:id="rId2" imgW="5956042" imgH="152243" progId="Word.Documen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433A0F3-EFF5-7F1F-966D-798D893C65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152" y="3604813"/>
                        <a:ext cx="8223696" cy="2108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85C7F37-4168-AC27-BCF6-91F11E7506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650019"/>
              </p:ext>
            </p:extLst>
          </p:nvPr>
        </p:nvGraphicFramePr>
        <p:xfrm>
          <a:off x="1984152" y="3913290"/>
          <a:ext cx="8223696" cy="210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956042" imgH="152243" progId="Word.Document.12">
                  <p:embed/>
                </p:oleObj>
              </mc:Choice>
              <mc:Fallback>
                <p:oleObj name="Document" r:id="rId4" imgW="5956042" imgH="152243" progId="Word.Documen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485C7F37-4168-AC27-BCF6-91F11E7506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152" y="3913290"/>
                        <a:ext cx="8223696" cy="2108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F8256E7-3790-9813-7CD3-72DFE9AC69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6" b="2376"/>
          <a:stretch>
            <a:fillRect/>
          </a:stretch>
        </p:blipFill>
        <p:spPr bwMode="auto">
          <a:xfrm>
            <a:off x="1984152" y="4317413"/>
            <a:ext cx="3749667" cy="17778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Diagram, schematic&#10;&#10;Description automatically generated">
            <a:extLst>
              <a:ext uri="{FF2B5EF4-FFF2-40B4-BE49-F238E27FC236}">
                <a16:creationId xmlns:a16="http://schemas.microsoft.com/office/drawing/2014/main" id="{766EAF78-1F34-7702-B207-2E337D20C1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5601" y="4317413"/>
            <a:ext cx="3824048" cy="236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2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45" y="570916"/>
            <a:ext cx="11214100" cy="53553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Filtrirani indeksi – MS 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36527-E196-3558-D2F4-6DAFD396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20" y="1456521"/>
            <a:ext cx="11823279" cy="5140222"/>
          </a:xfrm>
        </p:spPr>
        <p:txBody>
          <a:bodyPr>
            <a:normAutofit/>
          </a:bodyPr>
          <a:lstStyle/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 neklasterovanog indeksa koji se kreira sa </a:t>
            </a:r>
            <a:r>
              <a:rPr lang="sr-Latn-R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klauzulom, koja specificira predikat filtera</a:t>
            </a:r>
          </a:p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Korisni su ukoliko velika tabela sadrži mnogo redova, a upiti često pristupaju samo određenom podskupu</a:t>
            </a:r>
          </a:p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Smanjuju troškove održavanja i skladištenja indeksa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00D2D3D-9BCA-727D-3676-E06EAD36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C64CEFE-2B44-E820-B3B8-23A307F308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338444"/>
              </p:ext>
            </p:extLst>
          </p:nvPr>
        </p:nvGraphicFramePr>
        <p:xfrm>
          <a:off x="668411" y="4347717"/>
          <a:ext cx="7664937" cy="560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56042" imgH="434773" progId="Word.Document.12">
                  <p:embed/>
                </p:oleObj>
              </mc:Choice>
              <mc:Fallback>
                <p:oleObj name="Document" r:id="rId2" imgW="5956042" imgH="434773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C64CEFE-2B44-E820-B3B8-23A307F308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11" y="4347717"/>
                        <a:ext cx="7664937" cy="5609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424EBD6-9769-A0BE-AF90-3BE0EA0415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708176"/>
              </p:ext>
            </p:extLst>
          </p:nvPr>
        </p:nvGraphicFramePr>
        <p:xfrm>
          <a:off x="674373" y="5173364"/>
          <a:ext cx="7664938" cy="560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956042" imgH="434773" progId="Word.Document.12">
                  <p:embed/>
                </p:oleObj>
              </mc:Choice>
              <mc:Fallback>
                <p:oleObj name="Document" r:id="rId4" imgW="5956042" imgH="434773" progId="Word.Documen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1424EBD6-9769-A0BE-AF90-3BE0EA0415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3" y="5173364"/>
                        <a:ext cx="7664938" cy="5609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CEC8ED6C-EFBE-776C-79BB-E8ADBC2BF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3515" y="3109876"/>
            <a:ext cx="3178317" cy="1651293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7A3AF478-1411-76A3-EC04-E1B136CEAC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3515" y="4927237"/>
            <a:ext cx="3178317" cy="163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89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45" y="570916"/>
            <a:ext cx="11214100" cy="53553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Columnstore indeksi – MS 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20" y="1456521"/>
            <a:ext cx="11823279" cy="5140222"/>
          </a:xfrm>
        </p:spPr>
        <p:txBody>
          <a:bodyPr>
            <a:normAutofit/>
          </a:bodyPr>
          <a:lstStyle/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Dva različita formata skladištenja: </a:t>
            </a:r>
            <a:r>
              <a:rPr lang="sr-Latn-R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rowstore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sr-Latn-R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columnstore</a:t>
            </a:r>
          </a:p>
          <a:p>
            <a:pPr lvl="1" algn="just"/>
            <a:r>
              <a:rPr lang="sr-Latn-R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Rowstore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tradicionalni način, podaci se čuvaju u formatu red po red</a:t>
            </a:r>
          </a:p>
          <a:p>
            <a:pPr lvl="1" algn="just"/>
            <a:r>
              <a:rPr lang="sr-Latn-R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Columnstore 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podaci se čuvaju u formatu kolona po kolona</a:t>
            </a:r>
            <a:endParaRPr lang="sr-Latn-R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Columnstore indeks – tip indeksa koji čuva većinu podataka u </a:t>
            </a:r>
            <a:r>
              <a:rPr lang="sr-Latn-R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columnstore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formatu</a:t>
            </a:r>
          </a:p>
          <a:p>
            <a:pPr lvl="1" algn="just"/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Neke podatke  fizički skladišti u rowstore formatu – </a:t>
            </a:r>
            <a:r>
              <a:rPr lang="sr-Latn-R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deltastore</a:t>
            </a:r>
          </a:p>
          <a:p>
            <a:pPr lvl="1" algn="just"/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 tabelu u </a:t>
            </a:r>
            <a:r>
              <a:rPr lang="sr-Latn-R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rowgroups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gde je neophodno da budu dovoljno velike da podrže stepen kompresije</a:t>
            </a:r>
          </a:p>
          <a:p>
            <a:pPr lvl="1" algn="just"/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Kada je </a:t>
            </a:r>
            <a:r>
              <a:rPr lang="sr-Latn-R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rowgroup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pun, zatvara se i prebacuje u columnstore format</a:t>
            </a:r>
          </a:p>
          <a:p>
            <a:pPr lvl="1" algn="just"/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Zbog visoke stope kompresije, mogu smanjiti zauzeće na disku</a:t>
            </a:r>
          </a:p>
          <a:p>
            <a:pPr lvl="1" algn="just"/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00D2D3D-9BCA-727D-3676-E06EAD36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" name="Picture 1" descr="Rows or Columns - where should I put my index on? - Data Mozart">
            <a:extLst>
              <a:ext uri="{FF2B5EF4-FFF2-40B4-BE49-F238E27FC236}">
                <a16:creationId xmlns:a16="http://schemas.microsoft.com/office/drawing/2014/main" id="{F674EDB5-ED7C-8E77-163E-AF12ADC6E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8"/>
          <a:stretch/>
        </p:blipFill>
        <p:spPr bwMode="auto">
          <a:xfrm>
            <a:off x="855688" y="4638725"/>
            <a:ext cx="5648047" cy="21650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F12E03-D34D-6675-5963-3FD90C902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702" y="4520245"/>
            <a:ext cx="4464698" cy="228356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8243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45" y="570916"/>
            <a:ext cx="11214100" cy="53553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Columnstore indeksi – MS 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36527-E196-3558-D2F4-6DAFD396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0257" y="557914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20" y="1456521"/>
            <a:ext cx="11823279" cy="5140222"/>
          </a:xfrm>
        </p:spPr>
        <p:txBody>
          <a:bodyPr>
            <a:normAutofit/>
          </a:bodyPr>
          <a:lstStyle/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Optimizovani su za radna opterećenja skladišta podataka (Data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Warehouse), koja obavljaju masovna učitavanja i složene upite nad ogromnom količinom podataka</a:t>
            </a:r>
          </a:p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Columnstore indeksi mogu biti i klasterovni i neklasterovani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00D2D3D-9BCA-727D-3676-E06EAD36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084F1C8-9AD2-18BC-AFA8-90CD0475D5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689353"/>
              </p:ext>
            </p:extLst>
          </p:nvPr>
        </p:nvGraphicFramePr>
        <p:xfrm>
          <a:off x="2132683" y="2915647"/>
          <a:ext cx="7617158" cy="1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56042" imgH="152243" progId="Word.Document.12">
                  <p:embed/>
                </p:oleObj>
              </mc:Choice>
              <mc:Fallback>
                <p:oleObj name="Document" r:id="rId2" imgW="5956042" imgH="152243" progId="Word.Documen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084F1C8-9AD2-18BC-AFA8-90CD0475D5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683" y="2915647"/>
                        <a:ext cx="7617158" cy="1953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FE1B849-740A-8024-E2C5-98C848A0E0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205336"/>
              </p:ext>
            </p:extLst>
          </p:nvPr>
        </p:nvGraphicFramePr>
        <p:xfrm>
          <a:off x="2132683" y="3264962"/>
          <a:ext cx="7617158" cy="54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956042" imgH="423616" progId="Word.Document.12">
                  <p:embed/>
                </p:oleObj>
              </mc:Choice>
              <mc:Fallback>
                <p:oleObj name="Document" r:id="rId4" imgW="5956042" imgH="423616" progId="Word.Documen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FE1B849-740A-8024-E2C5-98C848A0E0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683" y="3264962"/>
                        <a:ext cx="7617158" cy="5472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65DAE98-1A8E-4884-2361-76A49A0DE2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18" b="23468"/>
          <a:stretch/>
        </p:blipFill>
        <p:spPr bwMode="auto">
          <a:xfrm>
            <a:off x="486777" y="4612485"/>
            <a:ext cx="5572542" cy="1393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EE3097C7-5DFB-4C87-8F76-C49E11CA268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015" b="14601"/>
          <a:stretch/>
        </p:blipFill>
        <p:spPr bwMode="auto">
          <a:xfrm>
            <a:off x="6285144" y="4636381"/>
            <a:ext cx="5538136" cy="13718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CA0AAB-BB09-A5CA-9D02-19335AF895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44" y="4162316"/>
            <a:ext cx="4369365" cy="474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E9F8EE5C-E584-3FA7-D9F8-D4BB6E0F65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7" b="13599"/>
          <a:stretch/>
        </p:blipFill>
        <p:spPr bwMode="auto">
          <a:xfrm>
            <a:off x="496108" y="4200423"/>
            <a:ext cx="4410072" cy="412062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2487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45" y="570916"/>
            <a:ext cx="11214100" cy="53553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Memorijski-optimizovani indeksi – MS 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20" y="1456521"/>
            <a:ext cx="11823279" cy="5140222"/>
          </a:xfrm>
        </p:spPr>
        <p:txBody>
          <a:bodyPr>
            <a:normAutofit/>
          </a:bodyPr>
          <a:lstStyle/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Memorijski optimizovane tabele – obezbeđuju brži pristup podacima čuvanjem cele tabele u memoriji (primarno skladište)</a:t>
            </a:r>
          </a:p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Potpuno su trajne – kopija podataka se čuva na disku</a:t>
            </a:r>
          </a:p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Prilikom kreiranja tabele definišu se i indeksi – memorijski optimizovani indeksi</a:t>
            </a:r>
          </a:p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Postoje 2 vrste memorijski optimizovanih indeksa:</a:t>
            </a:r>
          </a:p>
          <a:p>
            <a:pPr lvl="1" algn="just"/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Heš indeksi – koriste heš indeksnu strukturu </a:t>
            </a:r>
          </a:p>
          <a:p>
            <a:pPr lvl="1" algn="just"/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Neklasterovani indeksi – koriste strukturu Bw-stabla, optimizovana struktura B-stabla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00D2D3D-9BCA-727D-3676-E06EAD36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F81D1FE-E32E-ACEB-6D95-7869025C98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853894"/>
              </p:ext>
            </p:extLst>
          </p:nvPr>
        </p:nvGraphicFramePr>
        <p:xfrm>
          <a:off x="2743991" y="4483227"/>
          <a:ext cx="6704018" cy="2243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56042" imgH="1988511" progId="Word.Document.12">
                  <p:embed/>
                </p:oleObj>
              </mc:Choice>
              <mc:Fallback>
                <p:oleObj name="Document" r:id="rId2" imgW="5956042" imgH="1988511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F81D1FE-E32E-ACEB-6D95-7869025C98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991" y="4483227"/>
                        <a:ext cx="6704018" cy="224362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527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45" y="570916"/>
            <a:ext cx="11214100" cy="53553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indeksi – MS 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20" y="1456521"/>
            <a:ext cx="11823279" cy="5140222"/>
          </a:xfrm>
        </p:spPr>
        <p:txBody>
          <a:bodyPr>
            <a:normAutofit/>
          </a:bodyPr>
          <a:lstStyle/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Mogu se kreirati na kolonama u tabeli ukoliko je kolona tipa </a:t>
            </a:r>
            <a:r>
              <a:rPr lang="sr-Latn-R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</a:p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Pomažu poboljšanju upita indeksirajući sve tagove, vrednosti i putanje</a:t>
            </a:r>
          </a:p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indeksi su podeljeni u dve kategorije:</a:t>
            </a:r>
          </a:p>
          <a:p>
            <a:pPr lvl="1" algn="just"/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Primarni – automatski se kreira kada se definiše xml kolona u tabeli</a:t>
            </a:r>
          </a:p>
          <a:p>
            <a:pPr lvl="1" algn="just"/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Sekundarni – korisnički definisani indeksi, mogu biti </a:t>
            </a:r>
            <a:r>
              <a:rPr lang="sr-Latn-R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r-Latn-R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sr-Latn-R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00D2D3D-9BCA-727D-3676-E06EAD36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949EED7-D3ED-04A3-6024-A53DD4CB79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991667"/>
              </p:ext>
            </p:extLst>
          </p:nvPr>
        </p:nvGraphicFramePr>
        <p:xfrm>
          <a:off x="2357716" y="3752471"/>
          <a:ext cx="7476567" cy="728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56042" imgH="576218" progId="Word.Document.12">
                  <p:embed/>
                </p:oleObj>
              </mc:Choice>
              <mc:Fallback>
                <p:oleObj name="Document" r:id="rId2" imgW="5956042" imgH="576218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949EED7-D3ED-04A3-6024-A53DD4CB79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716" y="3752471"/>
                        <a:ext cx="7476567" cy="72888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4BC993F-FBA4-762C-6A29-EC3EA87D9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056247"/>
              </p:ext>
            </p:extLst>
          </p:nvPr>
        </p:nvGraphicFramePr>
        <p:xfrm>
          <a:off x="2357716" y="4594050"/>
          <a:ext cx="7483186" cy="547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956042" imgH="434773" progId="Word.Document.12">
                  <p:embed/>
                </p:oleObj>
              </mc:Choice>
              <mc:Fallback>
                <p:oleObj name="Document" r:id="rId4" imgW="5956042" imgH="434773" progId="Word.Documen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4BC993F-FBA4-762C-6A29-EC3EA87D99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716" y="4594050"/>
                        <a:ext cx="7483186" cy="54764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EAB7BE2-6A9C-F878-F63C-DDD8C43FA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397218"/>
              </p:ext>
            </p:extLst>
          </p:nvPr>
        </p:nvGraphicFramePr>
        <p:xfrm>
          <a:off x="2351097" y="6105442"/>
          <a:ext cx="7483186" cy="547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956042" imgH="434773" progId="Word.Document.12">
                  <p:embed/>
                </p:oleObj>
              </mc:Choice>
              <mc:Fallback>
                <p:oleObj name="Document" r:id="rId6" imgW="5956042" imgH="434773" progId="Word.Documen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BEAB7BE2-6A9C-F878-F63C-DDD8C43FA9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97" y="6105442"/>
                        <a:ext cx="7483186" cy="54764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F596EEC-C347-6BCB-A9B3-00ACD8A440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574271"/>
              </p:ext>
            </p:extLst>
          </p:nvPr>
        </p:nvGraphicFramePr>
        <p:xfrm>
          <a:off x="2357716" y="5254391"/>
          <a:ext cx="7483186" cy="729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5956042" imgH="576218" progId="Word.Document.12">
                  <p:embed/>
                </p:oleObj>
              </mc:Choice>
              <mc:Fallback>
                <p:oleObj name="Document" r:id="rId8" imgW="5956042" imgH="576218" progId="Word.Documen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F596EEC-C347-6BCB-A9B3-00ACD8A440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716" y="5254391"/>
                        <a:ext cx="7483186" cy="72953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13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45" y="570916"/>
            <a:ext cx="11214100" cy="53553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Prostorni indeksi – MS 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21" y="1357415"/>
            <a:ext cx="11823279" cy="5140222"/>
          </a:xfrm>
        </p:spPr>
        <p:txBody>
          <a:bodyPr>
            <a:normAutofit/>
          </a:bodyPr>
          <a:lstStyle/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pruža podršku za prostorne podatke i prostorne indekse</a:t>
            </a:r>
          </a:p>
          <a:p>
            <a:pPr lvl="1" algn="just"/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Prostorni podaci – georeferencirani podaci, tj. svaki podatak odgovara stvarnoj lokaciji na zemlji</a:t>
            </a:r>
          </a:p>
          <a:p>
            <a:pPr lvl="1" algn="just"/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Prostorni indeksi – omogućavaju indeksiranje prostornih kolona (</a:t>
            </a:r>
            <a:r>
              <a:rPr lang="sr-Latn-R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sr-Latn-R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geography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Koriste strukturu B-stabla, ali 2D prostorni podaci se moraju predstaviti u linearnom obliku kako bi bili skladišteni u stablu</a:t>
            </a:r>
          </a:p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Pružaju mogućnost korišćenja prostornih operacija: </a:t>
            </a:r>
            <a:r>
              <a:rPr lang="sr-Latn-R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STContains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sr-Latn-R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STDistance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sr-Latn-R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STEquals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sr-Latn-R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STIntersects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sr-Latn-R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STOverlaps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sr-Latn-R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STTouches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STWithin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sr-Latn-R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00D2D3D-9BCA-727D-3676-E06EAD36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BE79DD5-5D2E-F13A-88FC-C7929EFBE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846568"/>
              </p:ext>
            </p:extLst>
          </p:nvPr>
        </p:nvGraphicFramePr>
        <p:xfrm>
          <a:off x="3108649" y="4375074"/>
          <a:ext cx="6699380" cy="1125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56042" imgH="999834" progId="Word.Document.12">
                  <p:embed/>
                </p:oleObj>
              </mc:Choice>
              <mc:Fallback>
                <p:oleObj name="Document" r:id="rId2" imgW="5956042" imgH="999834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BE79DD5-5D2E-F13A-88FC-C7929EFBE1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649" y="4375074"/>
                        <a:ext cx="6699380" cy="112551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02B7CB0-ED6B-6210-FD03-F8CF0D85F3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983412"/>
              </p:ext>
            </p:extLst>
          </p:nvPr>
        </p:nvGraphicFramePr>
        <p:xfrm>
          <a:off x="3108649" y="5637798"/>
          <a:ext cx="6699380" cy="798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956042" imgH="706146" progId="Word.Document.12">
                  <p:embed/>
                </p:oleObj>
              </mc:Choice>
              <mc:Fallback>
                <p:oleObj name="Document" r:id="rId4" imgW="5956042" imgH="706146" progId="Word.Documen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02B7CB0-ED6B-6210-FD03-F8CF0D85F3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649" y="5637798"/>
                        <a:ext cx="6699380" cy="7980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8045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57" y="2807208"/>
            <a:ext cx="8273143" cy="1243584"/>
          </a:xfrm>
        </p:spPr>
        <p:txBody>
          <a:bodyPr/>
          <a:lstStyle/>
          <a:p>
            <a:pPr algn="ctr"/>
            <a:r>
              <a:rPr lang="sr-Latn-RS" sz="6600" dirty="0"/>
              <a:t>HVALA NA PAŽNJI!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259628"/>
            <a:ext cx="11630447" cy="501986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za skladištenje koristi:</a:t>
            </a:r>
          </a:p>
          <a:p>
            <a:pPr lvl="1" algn="just">
              <a:lnSpc>
                <a:spcPct val="150000"/>
              </a:lnSpc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– najvažniji spoljnji uređaj, omogućavaju preuzimanje iste stranice po fiksnoj ceni</a:t>
            </a:r>
          </a:p>
          <a:p>
            <a:pPr lvl="1" algn="just">
              <a:lnSpc>
                <a:spcPct val="150000"/>
              </a:lnSpc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Traka – podaci se moraju čitati sekvencijalno, jeftinije su od diskova ali imaju sporo vreme pristupa, uglavnom se koriste za arhiviranje podataka</a:t>
            </a:r>
          </a:p>
          <a:p>
            <a:pPr algn="just">
              <a:lnSpc>
                <a:spcPct val="100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Stranica – jedinica informacija koja se čita/upisaje na disk</a:t>
            </a:r>
          </a:p>
          <a:p>
            <a:pPr algn="just">
              <a:lnSpc>
                <a:spcPct val="150000"/>
              </a:lnSpc>
            </a:pP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DBMS-u podaci su organizovani kao kolekcije slogova – datoteke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efikasno skladištenje i preuzimanje podataka – </a:t>
            </a:r>
            <a:r>
              <a:rPr lang="sr-Latn-R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sloj datoteka i metode pristupa</a:t>
            </a:r>
          </a:p>
          <a:p>
            <a:pPr lvl="1" algn="just"/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Koristi različite metode pristupa – indeksiranje, heširanje...</a:t>
            </a:r>
          </a:p>
        </p:txBody>
      </p:sp>
    </p:spTree>
    <p:extLst>
      <p:ext uri="{BB962C8B-B14F-4D97-AF65-F5344CB8AC3E}">
        <p14:creationId xmlns:p14="http://schemas.microsoft.com/office/powerpoint/2010/main" val="193867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36527-E196-3558-D2F4-6DAFD396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20" y="1456521"/>
            <a:ext cx="11823279" cy="5140222"/>
          </a:xfrm>
        </p:spPr>
        <p:txBody>
          <a:bodyPr>
            <a:normAutofit/>
          </a:bodyPr>
          <a:lstStyle/>
          <a:p>
            <a:pPr algn="just"/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Indeksiranje – tehnika koja omogućava brži pristup određenom podskupu slogova na osnovu ključeva, bez pretraživanja cele datoteke</a:t>
            </a:r>
          </a:p>
          <a:p>
            <a:pPr algn="just"/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Sloj datoteka zahteva stranicu navodeći </a:t>
            </a:r>
            <a:r>
              <a:rPr lang="sr-Latn-R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</a:t>
            </a: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bafer menadžer preuzima stranicu sa diska</a:t>
            </a:r>
          </a:p>
          <a:p>
            <a:pPr algn="just"/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Prostorom na disku upravlja </a:t>
            </a:r>
            <a:r>
              <a:rPr lang="sr-Latn-R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menadžer prostora na disku </a:t>
            </a:r>
          </a:p>
          <a:p>
            <a:pPr algn="just"/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Kada sloju datoteka treba dodatni prostor za čuvanje novih slogova u datoteci, on traži od menadžera prostora da mu dodeli dodatnu stranicu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BF1369-6EAF-C38E-E69F-B93F79A2E7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4" t="22543" r="23296"/>
          <a:stretch/>
        </p:blipFill>
        <p:spPr bwMode="auto">
          <a:xfrm>
            <a:off x="8765952" y="4134934"/>
            <a:ext cx="3370065" cy="26950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65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570916"/>
            <a:ext cx="11214100" cy="53553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 struktura i organizacija indeksa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20" y="1456521"/>
            <a:ext cx="11823279" cy="514022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fajl – slogovi se čuvaju u neuređenom redosledu – ova struktura ne pruža lako i brzo pronalaženje podataka</a:t>
            </a:r>
          </a:p>
          <a:p>
            <a:pPr algn="just">
              <a:lnSpc>
                <a:spcPct val="100000"/>
              </a:lnSpc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Indeksi su struktura podataka koja omogućava efikasno pretraživanje podataka na disku</a:t>
            </a:r>
          </a:p>
          <a:p>
            <a:pPr algn="just">
              <a:lnSpc>
                <a:spcPct val="100000"/>
              </a:lnSpc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Organizuju podatke u strukturu stabla – svaki čvor sadrži vrednost ključa traženja</a:t>
            </a:r>
          </a:p>
          <a:p>
            <a:pPr algn="just">
              <a:lnSpc>
                <a:spcPct val="100000"/>
              </a:lnSpc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kraju pretrage nalazimo lokacije na disku gde se nalaze traženi slogovi</a:t>
            </a:r>
          </a:p>
          <a:p>
            <a:pPr algn="just">
              <a:lnSpc>
                <a:spcPct val="100000"/>
              </a:lnSpc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indeksnom fajlu se nalaze zapisi koji se nazivaju </a:t>
            </a:r>
            <a:r>
              <a:rPr lang="sr-Latn-R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entry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poseduje informaciju o lokaciji reda u tabeli</a:t>
            </a:r>
          </a:p>
          <a:p>
            <a:pPr algn="just">
              <a:lnSpc>
                <a:spcPct val="100000"/>
              </a:lnSpc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Prilikom pretrage u indeksu, prvo se pronađe odgovarajući </a:t>
            </a:r>
            <a:r>
              <a:rPr lang="sr-Latn-R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entry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zatim preko lokacije reda u tabeli nalazimo „stvarni“ red podataka </a:t>
            </a:r>
            <a:endParaRPr lang="sr-Latn-R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0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570916"/>
            <a:ext cx="11214100" cy="53553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 struktura i organizacija indeksa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20" y="1456521"/>
            <a:ext cx="11823279" cy="5140222"/>
          </a:xfrm>
        </p:spPr>
        <p:txBody>
          <a:bodyPr>
            <a:normAutofit/>
          </a:bodyPr>
          <a:lstStyle/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Indeksi zasnovani na heširanju – tehnika organizovanja slogova u indeksu</a:t>
            </a:r>
            <a:endParaRPr lang="sr-Latn-R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Slogovi se grupišu u </a:t>
            </a:r>
            <a:r>
              <a:rPr lang="sr-Latn-R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buckets</a:t>
            </a:r>
          </a:p>
          <a:p>
            <a:pPr lvl="1" algn="just"/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Ukoliko želimo da pronađemo </a:t>
            </a:r>
            <a:r>
              <a:rPr lang="sr-Latn-R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 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kome pripada neki slog, primenjujemo heš funkciju</a:t>
            </a:r>
          </a:p>
          <a:p>
            <a:pPr lvl="1" algn="just"/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Heš funkcija – za svaki ključ traženja izračunava heš vrednost koja predstavlja lokaciju </a:t>
            </a:r>
            <a:r>
              <a:rPr lang="sr-Latn-R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bucket-a</a:t>
            </a:r>
          </a:p>
          <a:p>
            <a:pPr lvl="1" algn="just"/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Mora biti jednostavna i brza, ali i složena kako bi raspoređivala ravnomerno i smanjila broj kolizija</a:t>
            </a:r>
          </a:p>
          <a:p>
            <a:pPr lvl="1" algn="just"/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Pogodni za selekciju po jednakosti</a:t>
            </a:r>
          </a:p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Indeksi zasnovani na stablu – </a:t>
            </a:r>
            <a:r>
              <a:rPr lang="sr-Latn-R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entries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 ogranizovani u strukturi stabla</a:t>
            </a:r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Sortirani po vrednosti ključa traženja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Struktura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B+ stabla – samobalansirajuća, broj I/O operacije je jednak visini stabla (u praksi retko kad veća od 3 ili 4)</a:t>
            </a:r>
          </a:p>
          <a:p>
            <a:pPr lvl="1" algn="just"/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Pogodni za selekciju i po jednakosti i po opsegu</a:t>
            </a:r>
          </a:p>
          <a:p>
            <a:pPr lvl="1" algn="just"/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9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45" y="570916"/>
            <a:ext cx="11214100" cy="53553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Organizacija podataka – MS 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20" y="1456521"/>
            <a:ext cx="11823279" cy="51402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– sistem za upravljanje relacionim bazama podataka (RDBMS)</a:t>
            </a:r>
          </a:p>
          <a:p>
            <a:pPr algn="just">
              <a:lnSpc>
                <a:spcPct val="150000"/>
              </a:lnSpc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Jedna stranica je veličine 8KB, skup od osam fizički susednih stranica je </a:t>
            </a:r>
            <a:r>
              <a:rPr lang="sr-Latn-R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extents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(64KB)</a:t>
            </a:r>
          </a:p>
          <a:p>
            <a:pPr algn="just">
              <a:lnSpc>
                <a:spcPct val="150000"/>
              </a:lnSpc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Postoje 2 osnovna tipa indeksa: klasterovani i neklasterovani. </a:t>
            </a:r>
          </a:p>
          <a:p>
            <a:pPr lvl="1" algn="just">
              <a:lnSpc>
                <a:spcPct val="150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Oba tipa koriste B+ stablo</a:t>
            </a:r>
          </a:p>
          <a:p>
            <a:pPr lvl="1" algn="just">
              <a:lnSpc>
                <a:spcPct val="150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Klasterovani – definiše fizičko uređenje podataka na osnovu ključa traženja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može imati samo 1 klasterovani indeks, ali i više neklasterovanih</a:t>
            </a:r>
          </a:p>
          <a:p>
            <a:pPr algn="just">
              <a:lnSpc>
                <a:spcPct val="150000"/>
              </a:lnSpc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Pored klasterovanih i neklasterovanih postoje i: XML, Full-text i prostorni indeksi</a:t>
            </a:r>
          </a:p>
        </p:txBody>
      </p:sp>
    </p:spTree>
    <p:extLst>
      <p:ext uri="{BB962C8B-B14F-4D97-AF65-F5344CB8AC3E}">
        <p14:creationId xmlns:p14="http://schemas.microsoft.com/office/powerpoint/2010/main" val="118172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45" y="570916"/>
            <a:ext cx="11214100" cy="53553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Klasterovani indeksi – MS 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36527-E196-3558-D2F4-6DAFD396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20" y="1456521"/>
            <a:ext cx="11823279" cy="5140222"/>
          </a:xfrm>
        </p:spPr>
        <p:txBody>
          <a:bodyPr>
            <a:normAutofit/>
          </a:bodyPr>
          <a:lstStyle/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edovi podataka u tabeli sa klasterovanim indeksom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fizički sortirani i čuvaju se u redosledu vrednosti ključa klasterovanog indeksa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klasterovani indeks po tabeli</a:t>
            </a:r>
          </a:p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Prilikom kreiranja ograničenja </a:t>
            </a:r>
            <a:r>
              <a:rPr lang="sr-Latn-R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automatski će se kreirati klasterovani indeks</a:t>
            </a:r>
          </a:p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Listovi sadrže stranice podataka, dok koren i međunivoi sadrže indeksne redove</a:t>
            </a:r>
          </a:p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Svaki indeksni red sadrži ključ i pokazivač na stranicu u međunivou</a:t>
            </a:r>
          </a:p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Zbog bržeg pretraživanja i sortiranja, stranice su dvostruko ulančane</a:t>
            </a:r>
          </a:p>
          <a:p>
            <a:pPr algn="just"/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3E0B2D07-AB40-CBC0-C974-8D8ACD6F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584" y="3629608"/>
            <a:ext cx="2994765" cy="320474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00D2D3D-9BCA-727D-3676-E06EAD36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B74F26F-4DBB-F3E3-A18D-31BFF8DA46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446779"/>
              </p:ext>
            </p:extLst>
          </p:nvPr>
        </p:nvGraphicFramePr>
        <p:xfrm>
          <a:off x="368719" y="4809497"/>
          <a:ext cx="7989526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111798" imgH="153322" progId="Word.Document.12">
                  <p:embed/>
                </p:oleObj>
              </mc:Choice>
              <mc:Fallback>
                <p:oleObj name="Document" r:id="rId3" imgW="5111798" imgH="153322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B74F26F-4DBB-F3E3-A18D-31BFF8DA46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19" y="4809497"/>
                        <a:ext cx="7989526" cy="242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9">
            <a:extLst>
              <a:ext uri="{FF2B5EF4-FFF2-40B4-BE49-F238E27FC236}">
                <a16:creationId xmlns:a16="http://schemas.microsoft.com/office/drawing/2014/main" id="{5440CA1C-8CB6-3459-6082-C1A5E9254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9" y="5274347"/>
            <a:ext cx="3829571" cy="146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C9EB1541-BD4F-38DF-87CA-C44FB9DF8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674" y="5274347"/>
            <a:ext cx="3829571" cy="146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1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45" y="570916"/>
            <a:ext cx="11214100" cy="53553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Neklasterovani indeksi – MS 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20" y="1456521"/>
            <a:ext cx="11823279" cy="5140222"/>
          </a:xfrm>
        </p:spPr>
        <p:txBody>
          <a:bodyPr>
            <a:normAutofit/>
          </a:bodyPr>
          <a:lstStyle/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edovi podataka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nisu sortirani i skladišteni na osnovu ključa traženja</a:t>
            </a:r>
          </a:p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Listovi u stablu se sastoje od indeksnih redova, umesto redova podataka</a:t>
            </a:r>
          </a:p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Svaki indeksni red sadrži ključne kolone i uključene kolone i pokazivače na osnovu koga će se locirati stranica </a:t>
            </a:r>
          </a:p>
          <a:p>
            <a:pPr lvl="1" algn="just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Pokazivač može pokazivati na klasterovani indeks ili na heap tabelu</a:t>
            </a:r>
          </a:p>
          <a:p>
            <a:pPr marL="0" indent="0" algn="just">
              <a:buNone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00D2D3D-9BCA-727D-3676-E06EAD36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BEE69CC-DB7F-646F-0178-19549BB24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13" y="3577088"/>
            <a:ext cx="3486150" cy="3192780"/>
          </a:xfrm>
          <a:prstGeom prst="rect">
            <a:avLst/>
          </a:prstGeom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3FEB398-1864-5BE3-775B-95728BCD1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333152"/>
              </p:ext>
            </p:extLst>
          </p:nvPr>
        </p:nvGraphicFramePr>
        <p:xfrm>
          <a:off x="572707" y="3860591"/>
          <a:ext cx="7329234" cy="184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57053" imgH="152243" progId="Word.Document.12">
                  <p:embed/>
                </p:oleObj>
              </mc:Choice>
              <mc:Fallback>
                <p:oleObj name="Document" r:id="rId3" imgW="6057053" imgH="152243" progId="Word.Documen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3FEB398-1864-5BE3-775B-95728BCD1F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07" y="3860591"/>
                        <a:ext cx="7329234" cy="18486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4F61F55B-4B5E-975A-27F2-CD3CD9A138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197867"/>
              </p:ext>
            </p:extLst>
          </p:nvPr>
        </p:nvGraphicFramePr>
        <p:xfrm>
          <a:off x="572706" y="4169298"/>
          <a:ext cx="7329234" cy="52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5956042" imgH="434773" progId="Word.Document.12">
                  <p:embed/>
                </p:oleObj>
              </mc:Choice>
              <mc:Fallback>
                <p:oleObj name="Document" r:id="rId5" imgW="5956042" imgH="434773" progId="Word.Document.12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4F61F55B-4B5E-975A-27F2-CD3CD9A138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06" y="4169298"/>
                        <a:ext cx="7329234" cy="5246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B8C4E718-B9AF-A53B-E4DB-B3FC23DED33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9135"/>
          <a:stretch/>
        </p:blipFill>
        <p:spPr bwMode="auto">
          <a:xfrm>
            <a:off x="572706" y="4999825"/>
            <a:ext cx="3406730" cy="14714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A8AFC4A-5E1D-ED8A-CDDE-510C8020ABD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7212"/>
          <a:stretch/>
        </p:blipFill>
        <p:spPr bwMode="auto">
          <a:xfrm>
            <a:off x="4371091" y="4999825"/>
            <a:ext cx="3528228" cy="14714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493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9FBA0-D5EC-1332-B226-CB168407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45" y="570916"/>
            <a:ext cx="11214100" cy="53553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Neklasterovani indeksi – MS SQL 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34B7-8262-618D-6F49-2ECAE61D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20" y="1456521"/>
            <a:ext cx="11823279" cy="5140222"/>
          </a:xfrm>
        </p:spPr>
        <p:txBody>
          <a:bodyPr>
            <a:normAutofit/>
          </a:bodyPr>
          <a:lstStyle/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Kada indeks sadrži sve kolone koje se koriste u nekom upitu, onda se može reći da on je on „pokrivajući“</a:t>
            </a:r>
          </a:p>
          <a:p>
            <a:pPr algn="just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Sve potrebne informacije su prisutne u indeksu, nema potrebe za daljim pristupom klasterovanom indeksu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00D2D3D-9BCA-727D-3676-E06EAD36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59F316C-C169-2DEB-257C-5A95A364F4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926604"/>
              </p:ext>
            </p:extLst>
          </p:nvPr>
        </p:nvGraphicFramePr>
        <p:xfrm>
          <a:off x="2045649" y="3429000"/>
          <a:ext cx="8100701" cy="404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56042" imgH="293688" progId="Word.Document.12">
                  <p:embed/>
                </p:oleObj>
              </mc:Choice>
              <mc:Fallback>
                <p:oleObj name="Document" r:id="rId2" imgW="5956042" imgH="293688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59F316C-C169-2DEB-257C-5A95A364F4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649" y="3429000"/>
                        <a:ext cx="8100701" cy="4046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3708D70-A2C1-E69C-9820-BE786DE3CB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138952"/>
              </p:ext>
            </p:extLst>
          </p:nvPr>
        </p:nvGraphicFramePr>
        <p:xfrm>
          <a:off x="2045650" y="3990024"/>
          <a:ext cx="8100700" cy="38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956042" imgH="293688" progId="Word.Document.12">
                  <p:embed/>
                </p:oleObj>
              </mc:Choice>
              <mc:Fallback>
                <p:oleObj name="Document" r:id="rId4" imgW="5956042" imgH="293688" progId="Word.Documen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3708D70-A2C1-E69C-9820-BE786DE3CB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650" y="3990024"/>
                        <a:ext cx="8100700" cy="38730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8247F25A-B324-6526-DEE1-2F1FA0618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5963" y="4588872"/>
            <a:ext cx="3720387" cy="1860194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C41A6144-1DBF-905F-BBBA-5BB0D1CA45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5649" y="4588872"/>
            <a:ext cx="3720387" cy="186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9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311</TotalTime>
  <Words>1088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Bahnschrift SemiBold</vt:lpstr>
      <vt:lpstr>Calibri</vt:lpstr>
      <vt:lpstr>Times New Roman</vt:lpstr>
      <vt:lpstr>Trade Gothic LT Pro</vt:lpstr>
      <vt:lpstr>Trebuchet MS</vt:lpstr>
      <vt:lpstr>Office Theme</vt:lpstr>
      <vt:lpstr>Document</vt:lpstr>
      <vt:lpstr>Interna struktura i organizacija indeksa kod MS SQL Servera</vt:lpstr>
      <vt:lpstr>Uvod</vt:lpstr>
      <vt:lpstr>Uvod</vt:lpstr>
      <vt:lpstr>Interna struktura i organizacija indeksa</vt:lpstr>
      <vt:lpstr>Interna struktura i organizacija indeksa</vt:lpstr>
      <vt:lpstr>Organizacija podataka – MS SQL Server</vt:lpstr>
      <vt:lpstr>Klasterovani indeksi – MS SQL Server</vt:lpstr>
      <vt:lpstr>Neklasterovani indeksi – MS SQL Server</vt:lpstr>
      <vt:lpstr>Neklasterovani indeksi – MS SQL Server</vt:lpstr>
      <vt:lpstr>Jedinstveni indeksi – MS SQL Server</vt:lpstr>
      <vt:lpstr>Filtrirani indeksi – MS SQL Server</vt:lpstr>
      <vt:lpstr>Columnstore indeksi – MS SQL Server</vt:lpstr>
      <vt:lpstr>Columnstore indeksi – MS SQL Server</vt:lpstr>
      <vt:lpstr>Memorijski-optimizovani indeksi – MS SQL Server</vt:lpstr>
      <vt:lpstr>XML indeksi – MS SQL Server</vt:lpstr>
      <vt:lpstr>Prostorni indeksi – MS SQL Server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i ogranizacija indeksa kod MS SQL Servera</dc:title>
  <dc:creator>Andrija Milosavljevic</dc:creator>
  <cp:lastModifiedBy>Andrija Milosavljevic</cp:lastModifiedBy>
  <cp:revision>1</cp:revision>
  <dcterms:created xsi:type="dcterms:W3CDTF">2023-04-16T19:11:42Z</dcterms:created>
  <dcterms:modified xsi:type="dcterms:W3CDTF">2023-04-17T20:19:25Z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