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6" r:id="rId6"/>
    <p:sldId id="303" r:id="rId7"/>
    <p:sldId id="304" r:id="rId8"/>
    <p:sldId id="305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BFAFF-F6C6-4249-8BE5-5511464BE856}" v="79" dt="2023-05-21T15:59:22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ja Milosavljevic" userId="011acb6d-6623-4d65-9934-97ea229dc2f8" providerId="ADAL" clId="{78A0E87C-CF56-47AC-9998-8C9FC9705499}"/>
    <pc:docChg chg="undo custSel addSld delSld modSld">
      <pc:chgData name="Andrija Milosavljevic" userId="011acb6d-6623-4d65-9934-97ea229dc2f8" providerId="ADAL" clId="{78A0E87C-CF56-47AC-9998-8C9FC9705499}" dt="2023-04-23T16:19:35.138" v="4259" actId="20577"/>
      <pc:docMkLst>
        <pc:docMk/>
      </pc:docMkLst>
      <pc:sldChg chg="modSp mod">
        <pc:chgData name="Andrija Milosavljevic" userId="011acb6d-6623-4d65-9934-97ea229dc2f8" providerId="ADAL" clId="{78A0E87C-CF56-47AC-9998-8C9FC9705499}" dt="2023-04-17T13:30:06.406" v="4083" actId="20577"/>
        <pc:sldMkLst>
          <pc:docMk/>
          <pc:sldMk cId="3946934594" sldId="256"/>
        </pc:sldMkLst>
        <pc:spChg chg="mod">
          <ac:chgData name="Andrija Milosavljevic" userId="011acb6d-6623-4d65-9934-97ea229dc2f8" providerId="ADAL" clId="{78A0E87C-CF56-47AC-9998-8C9FC9705499}" dt="2023-04-17T13:30:06.406" v="4083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Andrija Milosavljevic" userId="011acb6d-6623-4d65-9934-97ea229dc2f8" providerId="ADAL" clId="{78A0E87C-CF56-47AC-9998-8C9FC9705499}" dt="2023-04-17T11:55:35.758" v="4021" actId="1076"/>
          <ac:spMkLst>
            <pc:docMk/>
            <pc:sldMk cId="3946934594" sldId="256"/>
            <ac:spMk id="3" creationId="{0D537F64-4C96-4AA8-BB21-E8053A3186DD}"/>
          </ac:spMkLst>
        </pc:spChg>
      </pc:sldChg>
      <pc:sldChg chg="del">
        <pc:chgData name="Andrija Milosavljevic" userId="011acb6d-6623-4d65-9934-97ea229dc2f8" providerId="ADAL" clId="{78A0E87C-CF56-47AC-9998-8C9FC9705499}" dt="2023-04-17T11:54:26.849" v="3999" actId="47"/>
        <pc:sldMkLst>
          <pc:docMk/>
          <pc:sldMk cId="2902794312" sldId="257"/>
        </pc:sldMkLst>
      </pc:sldChg>
      <pc:sldChg chg="del">
        <pc:chgData name="Andrija Milosavljevic" userId="011acb6d-6623-4d65-9934-97ea229dc2f8" providerId="ADAL" clId="{78A0E87C-CF56-47AC-9998-8C9FC9705499}" dt="2023-04-17T11:54:29.111" v="4001" actId="47"/>
        <pc:sldMkLst>
          <pc:docMk/>
          <pc:sldMk cId="3733486012" sldId="258"/>
        </pc:sldMkLst>
      </pc:sldChg>
      <pc:sldChg chg="del">
        <pc:chgData name="Andrija Milosavljevic" userId="011acb6d-6623-4d65-9934-97ea229dc2f8" providerId="ADAL" clId="{78A0E87C-CF56-47AC-9998-8C9FC9705499}" dt="2023-04-17T11:54:27.952" v="4000" actId="47"/>
        <pc:sldMkLst>
          <pc:docMk/>
          <pc:sldMk cId="709828751" sldId="260"/>
        </pc:sldMkLst>
      </pc:sldChg>
      <pc:sldChg chg="del">
        <pc:chgData name="Andrija Milosavljevic" userId="011acb6d-6623-4d65-9934-97ea229dc2f8" providerId="ADAL" clId="{78A0E87C-CF56-47AC-9998-8C9FC9705499}" dt="2023-04-17T11:54:29.744" v="4002" actId="47"/>
        <pc:sldMkLst>
          <pc:docMk/>
          <pc:sldMk cId="3607270498" sldId="261"/>
        </pc:sldMkLst>
      </pc:sldChg>
      <pc:sldChg chg="del">
        <pc:chgData name="Andrija Milosavljevic" userId="011acb6d-6623-4d65-9934-97ea229dc2f8" providerId="ADAL" clId="{78A0E87C-CF56-47AC-9998-8C9FC9705499}" dt="2023-04-17T11:54:31.114" v="4003" actId="47"/>
        <pc:sldMkLst>
          <pc:docMk/>
          <pc:sldMk cId="3892131414" sldId="262"/>
        </pc:sldMkLst>
      </pc:sldChg>
      <pc:sldChg chg="del">
        <pc:chgData name="Andrija Milosavljevic" userId="011acb6d-6623-4d65-9934-97ea229dc2f8" providerId="ADAL" clId="{78A0E87C-CF56-47AC-9998-8C9FC9705499}" dt="2023-04-17T11:54:34.670" v="4006" actId="47"/>
        <pc:sldMkLst>
          <pc:docMk/>
          <pc:sldMk cId="663103393" sldId="264"/>
        </pc:sldMkLst>
      </pc:sldChg>
      <pc:sldChg chg="del">
        <pc:chgData name="Andrija Milosavljevic" userId="011acb6d-6623-4d65-9934-97ea229dc2f8" providerId="ADAL" clId="{78A0E87C-CF56-47AC-9998-8C9FC9705499}" dt="2023-04-17T11:54:35.865" v="4007" actId="47"/>
        <pc:sldMkLst>
          <pc:docMk/>
          <pc:sldMk cId="1065425595" sldId="266"/>
        </pc:sldMkLst>
      </pc:sldChg>
      <pc:sldChg chg="del">
        <pc:chgData name="Andrija Milosavljevic" userId="011acb6d-6623-4d65-9934-97ea229dc2f8" providerId="ADAL" clId="{78A0E87C-CF56-47AC-9998-8C9FC9705499}" dt="2023-04-17T11:54:37.621" v="4009" actId="47"/>
        <pc:sldMkLst>
          <pc:docMk/>
          <pc:sldMk cId="914134537" sldId="267"/>
        </pc:sldMkLst>
      </pc:sldChg>
      <pc:sldChg chg="del">
        <pc:chgData name="Andrija Milosavljevic" userId="011acb6d-6623-4d65-9934-97ea229dc2f8" providerId="ADAL" clId="{78A0E87C-CF56-47AC-9998-8C9FC9705499}" dt="2023-04-17T11:55:12.637" v="4015" actId="47"/>
        <pc:sldMkLst>
          <pc:docMk/>
          <pc:sldMk cId="44069682" sldId="268"/>
        </pc:sldMkLst>
      </pc:sldChg>
      <pc:sldChg chg="modSp mod">
        <pc:chgData name="Andrija Milosavljevic" userId="011acb6d-6623-4d65-9934-97ea229dc2f8" providerId="ADAL" clId="{78A0E87C-CF56-47AC-9998-8C9FC9705499}" dt="2023-04-17T11:54:54.949" v="4014" actId="14100"/>
        <pc:sldMkLst>
          <pc:docMk/>
          <pc:sldMk cId="429771863" sldId="269"/>
        </pc:sldMkLst>
        <pc:spChg chg="mod">
          <ac:chgData name="Andrija Milosavljevic" userId="011acb6d-6623-4d65-9934-97ea229dc2f8" providerId="ADAL" clId="{78A0E87C-CF56-47AC-9998-8C9FC9705499}" dt="2023-04-17T11:54:54.949" v="4014" actId="14100"/>
          <ac:spMkLst>
            <pc:docMk/>
            <pc:sldMk cId="429771863" sldId="269"/>
            <ac:spMk id="2" creationId="{632BE5BF-9922-45FB-8F3F-4446D40A051B}"/>
          </ac:spMkLst>
        </pc:spChg>
      </pc:sldChg>
      <pc:sldChg chg="del">
        <pc:chgData name="Andrija Milosavljevic" userId="011acb6d-6623-4d65-9934-97ea229dc2f8" providerId="ADAL" clId="{78A0E87C-CF56-47AC-9998-8C9FC9705499}" dt="2023-04-17T11:54:33.590" v="4005" actId="47"/>
        <pc:sldMkLst>
          <pc:docMk/>
          <pc:sldMk cId="451187730" sldId="283"/>
        </pc:sldMkLst>
      </pc:sldChg>
      <pc:sldChg chg="del">
        <pc:chgData name="Andrija Milosavljevic" userId="011acb6d-6623-4d65-9934-97ea229dc2f8" providerId="ADAL" clId="{78A0E87C-CF56-47AC-9998-8C9FC9705499}" dt="2023-04-17T11:54:36.957" v="4008" actId="47"/>
        <pc:sldMkLst>
          <pc:docMk/>
          <pc:sldMk cId="3322300142" sldId="284"/>
        </pc:sldMkLst>
      </pc:sldChg>
      <pc:sldChg chg="del">
        <pc:chgData name="Andrija Milosavljevic" userId="011acb6d-6623-4d65-9934-97ea229dc2f8" providerId="ADAL" clId="{78A0E87C-CF56-47AC-9998-8C9FC9705499}" dt="2023-04-17T11:55:13.660" v="4016" actId="47"/>
        <pc:sldMkLst>
          <pc:docMk/>
          <pc:sldMk cId="59582380" sldId="285"/>
        </pc:sldMkLst>
      </pc:sldChg>
      <pc:sldChg chg="delSp modSp mod">
        <pc:chgData name="Andrija Milosavljevic" userId="011acb6d-6623-4d65-9934-97ea229dc2f8" providerId="ADAL" clId="{78A0E87C-CF56-47AC-9998-8C9FC9705499}" dt="2023-04-23T15:53:16.031" v="4216" actId="20577"/>
        <pc:sldMkLst>
          <pc:docMk/>
          <pc:sldMk cId="1938678679" sldId="286"/>
        </pc:sldMkLst>
        <pc:spChg chg="del">
          <ac:chgData name="Andrija Milosavljevic" userId="011acb6d-6623-4d65-9934-97ea229dc2f8" providerId="ADAL" clId="{78A0E87C-CF56-47AC-9998-8C9FC9705499}" dt="2023-04-17T11:52:00.110" v="3960" actId="478"/>
          <ac:spMkLst>
            <pc:docMk/>
            <pc:sldMk cId="1938678679" sldId="286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23T15:53:16.031" v="4216" actId="20577"/>
          <ac:spMkLst>
            <pc:docMk/>
            <pc:sldMk cId="1938678679" sldId="286"/>
            <ac:spMk id="6" creationId="{650234B7-8262-618D-6F49-2ECAE61D9DED}"/>
          </ac:spMkLst>
        </pc:spChg>
      </pc:sldChg>
      <pc:sldChg chg="modSp mod">
        <pc:chgData name="Andrija Milosavljevic" userId="011acb6d-6623-4d65-9934-97ea229dc2f8" providerId="ADAL" clId="{78A0E87C-CF56-47AC-9998-8C9FC9705499}" dt="2023-04-23T16:19:35.138" v="4259" actId="20577"/>
        <pc:sldMkLst>
          <pc:docMk/>
          <pc:sldMk cId="496654629" sldId="287"/>
        </pc:sldMkLst>
        <pc:spChg chg="mod">
          <ac:chgData name="Andrija Milosavljevic" userId="011acb6d-6623-4d65-9934-97ea229dc2f8" providerId="ADAL" clId="{78A0E87C-CF56-47AC-9998-8C9FC9705499}" dt="2023-04-23T16:19:35.138" v="4259" actId="20577"/>
          <ac:spMkLst>
            <pc:docMk/>
            <pc:sldMk cId="496654629" sldId="287"/>
            <ac:spMk id="6" creationId="{650234B7-8262-618D-6F49-2ECAE61D9DED}"/>
          </ac:spMkLst>
        </pc:spChg>
        <pc:picChg chg="mod">
          <ac:chgData name="Andrija Milosavljevic" userId="011acb6d-6623-4d65-9934-97ea229dc2f8" providerId="ADAL" clId="{78A0E87C-CF56-47AC-9998-8C9FC9705499}" dt="2023-04-23T15:09:09.701" v="4206" actId="1076"/>
          <ac:picMkLst>
            <pc:docMk/>
            <pc:sldMk cId="496654629" sldId="287"/>
            <ac:picMk id="2" creationId="{A9BF1369-6EAF-C38E-E69F-B93F79A2E7A7}"/>
          </ac:picMkLst>
        </pc:picChg>
      </pc:sldChg>
      <pc:sldChg chg="delSp modSp mod">
        <pc:chgData name="Andrija Milosavljevic" userId="011acb6d-6623-4d65-9934-97ea229dc2f8" providerId="ADAL" clId="{78A0E87C-CF56-47AC-9998-8C9FC9705499}" dt="2023-04-17T14:15:54.488" v="4118" actId="2710"/>
        <pc:sldMkLst>
          <pc:docMk/>
          <pc:sldMk cId="2800704937" sldId="288"/>
        </pc:sldMkLst>
        <pc:spChg chg="del">
          <ac:chgData name="Andrija Milosavljevic" userId="011acb6d-6623-4d65-9934-97ea229dc2f8" providerId="ADAL" clId="{78A0E87C-CF56-47AC-9998-8C9FC9705499}" dt="2023-04-17T11:52:20.292" v="3967" actId="478"/>
          <ac:spMkLst>
            <pc:docMk/>
            <pc:sldMk cId="2800704937" sldId="288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7T13:30:42.149" v="4085" actId="20577"/>
          <ac:spMkLst>
            <pc:docMk/>
            <pc:sldMk cId="2800704937" sldId="288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4:15:54.488" v="4118" actId="2710"/>
          <ac:spMkLst>
            <pc:docMk/>
            <pc:sldMk cId="2800704937" sldId="288"/>
            <ac:spMk id="6" creationId="{650234B7-8262-618D-6F49-2ECAE61D9DED}"/>
          </ac:spMkLst>
        </pc:spChg>
      </pc:sldChg>
      <pc:sldChg chg="delSp modSp del mod">
        <pc:chgData name="Andrija Milosavljevic" userId="011acb6d-6623-4d65-9934-97ea229dc2f8" providerId="ADAL" clId="{78A0E87C-CF56-47AC-9998-8C9FC9705499}" dt="2023-04-17T14:16:26.472" v="4119" actId="2696"/>
        <pc:sldMkLst>
          <pc:docMk/>
          <pc:sldMk cId="323517018" sldId="289"/>
        </pc:sldMkLst>
        <pc:spChg chg="del">
          <ac:chgData name="Andrija Milosavljevic" userId="011acb6d-6623-4d65-9934-97ea229dc2f8" providerId="ADAL" clId="{78A0E87C-CF56-47AC-9998-8C9FC9705499}" dt="2023-04-17T11:52:22.598" v="3968" actId="478"/>
          <ac:spMkLst>
            <pc:docMk/>
            <pc:sldMk cId="323517018" sldId="289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7T13:30:47.146" v="4086"/>
          <ac:spMkLst>
            <pc:docMk/>
            <pc:sldMk cId="323517018" sldId="289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2:00:41.830" v="4080" actId="1076"/>
          <ac:spMkLst>
            <pc:docMk/>
            <pc:sldMk cId="323517018" sldId="289"/>
            <ac:spMk id="6" creationId="{650234B7-8262-618D-6F49-2ECAE61D9DED}"/>
          </ac:spMkLst>
        </pc:spChg>
      </pc:sldChg>
      <pc:sldChg chg="delSp modSp mod">
        <pc:chgData name="Andrija Milosavljevic" userId="011acb6d-6623-4d65-9934-97ea229dc2f8" providerId="ADAL" clId="{78A0E87C-CF56-47AC-9998-8C9FC9705499}" dt="2023-04-17T14:18:20.209" v="4153" actId="255"/>
        <pc:sldMkLst>
          <pc:docMk/>
          <pc:sldMk cId="3532095309" sldId="290"/>
        </pc:sldMkLst>
        <pc:spChg chg="del">
          <ac:chgData name="Andrija Milosavljevic" userId="011acb6d-6623-4d65-9934-97ea229dc2f8" providerId="ADAL" clId="{78A0E87C-CF56-47AC-9998-8C9FC9705499}" dt="2023-04-17T11:52:43.665" v="3971" actId="478"/>
          <ac:spMkLst>
            <pc:docMk/>
            <pc:sldMk cId="3532095309" sldId="290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7T13:30:49.332" v="4087"/>
          <ac:spMkLst>
            <pc:docMk/>
            <pc:sldMk cId="3532095309" sldId="290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4:18:20.209" v="4153" actId="255"/>
          <ac:spMkLst>
            <pc:docMk/>
            <pc:sldMk cId="3532095309" sldId="290"/>
            <ac:spMk id="6" creationId="{650234B7-8262-618D-6F49-2ECAE61D9DED}"/>
          </ac:spMkLst>
        </pc:spChg>
      </pc:sldChg>
      <pc:sldChg chg="delSp modSp del mod">
        <pc:chgData name="Andrija Milosavljevic" userId="011acb6d-6623-4d65-9934-97ea229dc2f8" providerId="ADAL" clId="{78A0E87C-CF56-47AC-9998-8C9FC9705499}" dt="2023-04-17T14:13:46.140" v="4098" actId="2696"/>
        <pc:sldMkLst>
          <pc:docMk/>
          <pc:sldMk cId="2231091363" sldId="291"/>
        </pc:sldMkLst>
        <pc:spChg chg="del">
          <ac:chgData name="Andrija Milosavljevic" userId="011acb6d-6623-4d65-9934-97ea229dc2f8" providerId="ADAL" clId="{78A0E87C-CF56-47AC-9998-8C9FC9705499}" dt="2023-04-17T11:52:46.541" v="3972" actId="478"/>
          <ac:spMkLst>
            <pc:docMk/>
            <pc:sldMk cId="2231091363" sldId="291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7T13:30:51.764" v="4088"/>
          <ac:spMkLst>
            <pc:docMk/>
            <pc:sldMk cId="2231091363" sldId="291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1:51:14.115" v="3952" actId="403"/>
          <ac:spMkLst>
            <pc:docMk/>
            <pc:sldMk cId="2231091363" sldId="291"/>
            <ac:spMk id="9" creationId="{3E272D72-1DA8-C66A-D37D-533B54826373}"/>
          </ac:spMkLst>
        </pc:spChg>
        <pc:spChg chg="mod">
          <ac:chgData name="Andrija Milosavljevic" userId="011acb6d-6623-4d65-9934-97ea229dc2f8" providerId="ADAL" clId="{78A0E87C-CF56-47AC-9998-8C9FC9705499}" dt="2023-04-17T11:51:21.152" v="3954" actId="403"/>
          <ac:spMkLst>
            <pc:docMk/>
            <pc:sldMk cId="2231091363" sldId="291"/>
            <ac:spMk id="11" creationId="{1BA73F00-EBAE-9341-D3BA-4E525029554D}"/>
          </ac:spMkLst>
        </pc:spChg>
        <pc:picChg chg="mod">
          <ac:chgData name="Andrija Milosavljevic" userId="011acb6d-6623-4d65-9934-97ea229dc2f8" providerId="ADAL" clId="{78A0E87C-CF56-47AC-9998-8C9FC9705499}" dt="2023-04-17T11:51:54.244" v="3959" actId="1076"/>
          <ac:picMkLst>
            <pc:docMk/>
            <pc:sldMk cId="2231091363" sldId="291"/>
            <ac:picMk id="13" creationId="{63C91C28-A555-4F70-FEA0-0C3B4D7F0DFA}"/>
          </ac:picMkLst>
        </pc:picChg>
        <pc:picChg chg="mod">
          <ac:chgData name="Andrija Milosavljevic" userId="011acb6d-6623-4d65-9934-97ea229dc2f8" providerId="ADAL" clId="{78A0E87C-CF56-47AC-9998-8C9FC9705499}" dt="2023-04-17T11:51:46.728" v="3958" actId="1076"/>
          <ac:picMkLst>
            <pc:docMk/>
            <pc:sldMk cId="2231091363" sldId="291"/>
            <ac:picMk id="14" creationId="{70092118-767B-9A44-A54D-95B6BC3DCC5C}"/>
          </ac:picMkLst>
        </pc:picChg>
      </pc:sldChg>
      <pc:sldChg chg="delSp modSp mod">
        <pc:chgData name="Andrija Milosavljevic" userId="011acb6d-6623-4d65-9934-97ea229dc2f8" providerId="ADAL" clId="{78A0E87C-CF56-47AC-9998-8C9FC9705499}" dt="2023-04-23T15:58:55.186" v="4251" actId="20577"/>
        <pc:sldMkLst>
          <pc:docMk/>
          <pc:sldMk cId="1181723449" sldId="292"/>
        </pc:sldMkLst>
        <pc:spChg chg="del">
          <ac:chgData name="Andrija Milosavljevic" userId="011acb6d-6623-4d65-9934-97ea229dc2f8" providerId="ADAL" clId="{78A0E87C-CF56-47AC-9998-8C9FC9705499}" dt="2023-04-17T11:52:51.200" v="3973" actId="478"/>
          <ac:spMkLst>
            <pc:docMk/>
            <pc:sldMk cId="1181723449" sldId="292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23T15:58:55.186" v="4251" actId="20577"/>
          <ac:spMkLst>
            <pc:docMk/>
            <pc:sldMk cId="1181723449" sldId="292"/>
            <ac:spMk id="6" creationId="{650234B7-8262-618D-6F49-2ECAE61D9DED}"/>
          </ac:spMkLst>
        </pc:spChg>
      </pc:sldChg>
      <pc:sldChg chg="delSp modSp mod">
        <pc:chgData name="Andrija Milosavljevic" userId="011acb6d-6623-4d65-9934-97ea229dc2f8" providerId="ADAL" clId="{78A0E87C-CF56-47AC-9998-8C9FC9705499}" dt="2023-04-17T14:20:00.438" v="4163" actId="114"/>
        <pc:sldMkLst>
          <pc:docMk/>
          <pc:sldMk cId="229416761" sldId="293"/>
        </pc:sldMkLst>
        <pc:spChg chg="mod">
          <ac:chgData name="Andrija Milosavljevic" userId="011acb6d-6623-4d65-9934-97ea229dc2f8" providerId="ADAL" clId="{78A0E87C-CF56-47AC-9998-8C9FC9705499}" dt="2023-04-17T14:20:00.438" v="4163" actId="114"/>
          <ac:spMkLst>
            <pc:docMk/>
            <pc:sldMk cId="229416761" sldId="293"/>
            <ac:spMk id="6" creationId="{650234B7-8262-618D-6F49-2ECAE61D9DED}"/>
          </ac:spMkLst>
        </pc:spChg>
        <pc:spChg chg="del">
          <ac:chgData name="Andrija Milosavljevic" userId="011acb6d-6623-4d65-9934-97ea229dc2f8" providerId="ADAL" clId="{78A0E87C-CF56-47AC-9998-8C9FC9705499}" dt="2023-04-16T21:00:35.124" v="496" actId="478"/>
          <ac:spMkLst>
            <pc:docMk/>
            <pc:sldMk cId="229416761" sldId="293"/>
            <ac:spMk id="8" creationId="{CE34EF5E-D237-69C8-8C69-12895CC13FD7}"/>
          </ac:spMkLst>
        </pc:spChg>
      </pc:sldChg>
      <pc:sldChg chg="delSp modSp mod">
        <pc:chgData name="Andrija Milosavljevic" userId="011acb6d-6623-4d65-9934-97ea229dc2f8" providerId="ADAL" clId="{78A0E87C-CF56-47AC-9998-8C9FC9705499}" dt="2023-04-17T14:20:30.860" v="4165" actId="1076"/>
        <pc:sldMkLst>
          <pc:docMk/>
          <pc:sldMk cId="4194935741" sldId="294"/>
        </pc:sldMkLst>
        <pc:spChg chg="del mod">
          <ac:chgData name="Andrija Milosavljevic" userId="011acb6d-6623-4d65-9934-97ea229dc2f8" providerId="ADAL" clId="{78A0E87C-CF56-47AC-9998-8C9FC9705499}" dt="2023-04-17T11:53:17.508" v="3975" actId="478"/>
          <ac:spMkLst>
            <pc:docMk/>
            <pc:sldMk cId="4194935741" sldId="294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7T14:20:21.712" v="4164" actId="403"/>
          <ac:spMkLst>
            <pc:docMk/>
            <pc:sldMk cId="4194935741" sldId="294"/>
            <ac:spMk id="6" creationId="{650234B7-8262-618D-6F49-2ECAE61D9DED}"/>
          </ac:spMkLst>
        </pc:spChg>
        <pc:spChg chg="del">
          <ac:chgData name="Andrija Milosavljevic" userId="011acb6d-6623-4d65-9934-97ea229dc2f8" providerId="ADAL" clId="{78A0E87C-CF56-47AC-9998-8C9FC9705499}" dt="2023-04-16T21:00:32.100" v="495" actId="478"/>
          <ac:spMkLst>
            <pc:docMk/>
            <pc:sldMk cId="4194935741" sldId="294"/>
            <ac:spMk id="8" creationId="{CE34EF5E-D237-69C8-8C69-12895CC13FD7}"/>
          </ac:spMkLst>
        </pc:spChg>
        <pc:picChg chg="mod">
          <ac:chgData name="Andrija Milosavljevic" userId="011acb6d-6623-4d65-9934-97ea229dc2f8" providerId="ADAL" clId="{78A0E87C-CF56-47AC-9998-8C9FC9705499}" dt="2023-04-17T14:20:30.860" v="4165" actId="1076"/>
          <ac:picMkLst>
            <pc:docMk/>
            <pc:sldMk cId="4194935741" sldId="294"/>
            <ac:picMk id="9" creationId="{4BEE69CC-DB7F-646F-0178-19549BB24A8C}"/>
          </ac:picMkLst>
        </pc:picChg>
      </pc:sldChg>
      <pc:sldChg chg="delSp modSp mod">
        <pc:chgData name="Andrija Milosavljevic" userId="011acb6d-6623-4d65-9934-97ea229dc2f8" providerId="ADAL" clId="{78A0E87C-CF56-47AC-9998-8C9FC9705499}" dt="2023-04-17T11:53:29.967" v="3977" actId="478"/>
        <pc:sldMkLst>
          <pc:docMk/>
          <pc:sldMk cId="3653892451" sldId="295"/>
        </pc:sldMkLst>
        <pc:spChg chg="del">
          <ac:chgData name="Andrija Milosavljevic" userId="011acb6d-6623-4d65-9934-97ea229dc2f8" providerId="ADAL" clId="{78A0E87C-CF56-47AC-9998-8C9FC9705499}" dt="2023-04-17T11:53:29.967" v="3977" actId="478"/>
          <ac:spMkLst>
            <pc:docMk/>
            <pc:sldMk cId="3653892451" sldId="295"/>
            <ac:spMk id="3" creationId="{BD636527-E196-3558-D2F4-6DAFD396F95A}"/>
          </ac:spMkLst>
        </pc:spChg>
        <pc:spChg chg="del">
          <ac:chgData name="Andrija Milosavljevic" userId="011acb6d-6623-4d65-9934-97ea229dc2f8" providerId="ADAL" clId="{78A0E87C-CF56-47AC-9998-8C9FC9705499}" dt="2023-04-16T21:00:29.506" v="494" actId="478"/>
          <ac:spMkLst>
            <pc:docMk/>
            <pc:sldMk cId="3653892451" sldId="295"/>
            <ac:spMk id="8" creationId="{CE34EF5E-D237-69C8-8C69-12895CC13FD7}"/>
          </ac:spMkLst>
        </pc:spChg>
        <pc:graphicFrameChg chg="mod">
          <ac:chgData name="Andrija Milosavljevic" userId="011acb6d-6623-4d65-9934-97ea229dc2f8" providerId="ADAL" clId="{78A0E87C-CF56-47AC-9998-8C9FC9705499}" dt="2023-04-16T20:55:07.914" v="0" actId="1076"/>
          <ac:graphicFrameMkLst>
            <pc:docMk/>
            <pc:sldMk cId="3653892451" sldId="295"/>
            <ac:graphicFrameMk id="7" creationId="{359F316C-C169-2DEB-257C-5A95A364F490}"/>
          </ac:graphicFrameMkLst>
        </pc:graphicFrameChg>
        <pc:graphicFrameChg chg="mod">
          <ac:chgData name="Andrija Milosavljevic" userId="011acb6d-6623-4d65-9934-97ea229dc2f8" providerId="ADAL" clId="{78A0E87C-CF56-47AC-9998-8C9FC9705499}" dt="2023-04-16T20:55:10.718" v="1" actId="1076"/>
          <ac:graphicFrameMkLst>
            <pc:docMk/>
            <pc:sldMk cId="3653892451" sldId="295"/>
            <ac:graphicFrameMk id="12" creationId="{23708D70-A2C1-E69C-9820-BE786DE3CB73}"/>
          </ac:graphicFrameMkLst>
        </pc:graphicFrameChg>
        <pc:picChg chg="mod">
          <ac:chgData name="Andrija Milosavljevic" userId="011acb6d-6623-4d65-9934-97ea229dc2f8" providerId="ADAL" clId="{78A0E87C-CF56-47AC-9998-8C9FC9705499}" dt="2023-04-16T20:55:14.917" v="3" actId="1076"/>
          <ac:picMkLst>
            <pc:docMk/>
            <pc:sldMk cId="3653892451" sldId="295"/>
            <ac:picMk id="18" creationId="{8247F25A-B324-6526-DEE1-2F1FA06183B6}"/>
          </ac:picMkLst>
        </pc:picChg>
        <pc:picChg chg="mod">
          <ac:chgData name="Andrija Milosavljevic" userId="011acb6d-6623-4d65-9934-97ea229dc2f8" providerId="ADAL" clId="{78A0E87C-CF56-47AC-9998-8C9FC9705499}" dt="2023-04-16T20:55:13.129" v="2" actId="1076"/>
          <ac:picMkLst>
            <pc:docMk/>
            <pc:sldMk cId="3653892451" sldId="295"/>
            <ac:picMk id="19" creationId="{C41A6144-1DBF-905F-BBBA-5BB0D1CA45A6}"/>
          </ac:picMkLst>
        </pc:picChg>
      </pc:sldChg>
      <pc:sldChg chg="delSp modSp mod">
        <pc:chgData name="Andrija Milosavljevic" userId="011acb6d-6623-4d65-9934-97ea229dc2f8" providerId="ADAL" clId="{78A0E87C-CF56-47AC-9998-8C9FC9705499}" dt="2023-04-17T14:20:53.943" v="4167" actId="114"/>
        <pc:sldMkLst>
          <pc:docMk/>
          <pc:sldMk cId="757820720" sldId="296"/>
        </pc:sldMkLst>
        <pc:spChg chg="del">
          <ac:chgData name="Andrija Milosavljevic" userId="011acb6d-6623-4d65-9934-97ea229dc2f8" providerId="ADAL" clId="{78A0E87C-CF56-47AC-9998-8C9FC9705499}" dt="2023-04-17T11:53:33.985" v="3978" actId="478"/>
          <ac:spMkLst>
            <pc:docMk/>
            <pc:sldMk cId="757820720" sldId="296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7T14:20:53.943" v="4167" actId="114"/>
          <ac:spMkLst>
            <pc:docMk/>
            <pc:sldMk cId="757820720" sldId="296"/>
            <ac:spMk id="6" creationId="{650234B7-8262-618D-6F49-2ECAE61D9DED}"/>
          </ac:spMkLst>
        </pc:spChg>
        <pc:spChg chg="del">
          <ac:chgData name="Andrija Milosavljevic" userId="011acb6d-6623-4d65-9934-97ea229dc2f8" providerId="ADAL" clId="{78A0E87C-CF56-47AC-9998-8C9FC9705499}" dt="2023-04-16T21:00:26.867" v="493" actId="478"/>
          <ac:spMkLst>
            <pc:docMk/>
            <pc:sldMk cId="757820720" sldId="296"/>
            <ac:spMk id="8" creationId="{CE34EF5E-D237-69C8-8C69-12895CC13FD7}"/>
          </ac:spMkLst>
        </pc:spChg>
      </pc:sldChg>
      <pc:sldChg chg="addSp delSp modSp add mod">
        <pc:chgData name="Andrija Milosavljevic" userId="011acb6d-6623-4d65-9934-97ea229dc2f8" providerId="ADAL" clId="{78A0E87C-CF56-47AC-9998-8C9FC9705499}" dt="2023-04-17T14:21:37.296" v="4172" actId="1076"/>
        <pc:sldMkLst>
          <pc:docMk/>
          <pc:sldMk cId="2527989072" sldId="297"/>
        </pc:sldMkLst>
        <pc:spChg chg="add del mod">
          <ac:chgData name="Andrija Milosavljevic" userId="011acb6d-6623-4d65-9934-97ea229dc2f8" providerId="ADAL" clId="{78A0E87C-CF56-47AC-9998-8C9FC9705499}" dt="2023-04-16T21:00:04.453" v="486" actId="478"/>
          <ac:spMkLst>
            <pc:docMk/>
            <pc:sldMk cId="2527989072" sldId="297"/>
            <ac:spMk id="2" creationId="{421B2AF1-3E30-3A8D-A1AE-7DFD91F2E633}"/>
          </ac:spMkLst>
        </pc:spChg>
        <pc:spChg chg="mod">
          <ac:chgData name="Andrija Milosavljevic" userId="011acb6d-6623-4d65-9934-97ea229dc2f8" providerId="ADAL" clId="{78A0E87C-CF56-47AC-9998-8C9FC9705499}" dt="2023-04-16T20:55:37.040" v="18" actId="20577"/>
          <ac:spMkLst>
            <pc:docMk/>
            <pc:sldMk cId="2527989072" sldId="297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4:21:19.931" v="4168" actId="20577"/>
          <ac:spMkLst>
            <pc:docMk/>
            <pc:sldMk cId="2527989072" sldId="297"/>
            <ac:spMk id="6" creationId="{650234B7-8262-618D-6F49-2ECAE61D9DED}"/>
          </ac:spMkLst>
        </pc:spChg>
        <pc:spChg chg="del">
          <ac:chgData name="Andrija Milosavljevic" userId="011acb6d-6623-4d65-9934-97ea229dc2f8" providerId="ADAL" clId="{78A0E87C-CF56-47AC-9998-8C9FC9705499}" dt="2023-04-16T21:00:20.605" v="491" actId="478"/>
          <ac:spMkLst>
            <pc:docMk/>
            <pc:sldMk cId="2527989072" sldId="297"/>
            <ac:spMk id="8" creationId="{CE34EF5E-D237-69C8-8C69-12895CC13FD7}"/>
          </ac:spMkLst>
        </pc:spChg>
        <pc:spChg chg="add del mod">
          <ac:chgData name="Andrija Milosavljevic" userId="011acb6d-6623-4d65-9934-97ea229dc2f8" providerId="ADAL" clId="{78A0E87C-CF56-47AC-9998-8C9FC9705499}" dt="2023-04-16T21:00:23.325" v="492" actId="478"/>
          <ac:spMkLst>
            <pc:docMk/>
            <pc:sldMk cId="2527989072" sldId="297"/>
            <ac:spMk id="10" creationId="{03E2C91E-8FAB-F304-F43D-53946AC7C258}"/>
          </ac:spMkLst>
        </pc:spChg>
        <pc:graphicFrameChg chg="add mod">
          <ac:chgData name="Andrija Milosavljevic" userId="011acb6d-6623-4d65-9934-97ea229dc2f8" providerId="ADAL" clId="{78A0E87C-CF56-47AC-9998-8C9FC9705499}" dt="2023-04-17T14:21:27.026" v="4169" actId="1076"/>
          <ac:graphicFrameMkLst>
            <pc:docMk/>
            <pc:sldMk cId="2527989072" sldId="297"/>
            <ac:graphicFrameMk id="7" creationId="{CC64CEFE-2B44-E820-B3B8-23A307F308C9}"/>
          </ac:graphicFrameMkLst>
        </pc:graphicFrameChg>
        <pc:graphicFrameChg chg="del">
          <ac:chgData name="Andrija Milosavljevic" userId="011acb6d-6623-4d65-9934-97ea229dc2f8" providerId="ADAL" clId="{78A0E87C-CF56-47AC-9998-8C9FC9705499}" dt="2023-04-16T20:58:00.491" v="309" actId="478"/>
          <ac:graphicFrameMkLst>
            <pc:docMk/>
            <pc:sldMk cId="2527989072" sldId="297"/>
            <ac:graphicFrameMk id="9" creationId="{8433A0F3-EFF5-7F1F-966D-798D893C6531}"/>
          </ac:graphicFrameMkLst>
        </pc:graphicFrameChg>
        <pc:graphicFrameChg chg="del">
          <ac:chgData name="Andrija Milosavljevic" userId="011acb6d-6623-4d65-9934-97ea229dc2f8" providerId="ADAL" clId="{78A0E87C-CF56-47AC-9998-8C9FC9705499}" dt="2023-04-16T20:58:02.724" v="310" actId="478"/>
          <ac:graphicFrameMkLst>
            <pc:docMk/>
            <pc:sldMk cId="2527989072" sldId="297"/>
            <ac:graphicFrameMk id="11" creationId="{485C7F37-4168-AC27-BCF6-91F11E7506BC}"/>
          </ac:graphicFrameMkLst>
        </pc:graphicFrameChg>
        <pc:graphicFrameChg chg="add mod">
          <ac:chgData name="Andrija Milosavljevic" userId="011acb6d-6623-4d65-9934-97ea229dc2f8" providerId="ADAL" clId="{78A0E87C-CF56-47AC-9998-8C9FC9705499}" dt="2023-04-17T14:21:32.296" v="4170" actId="1076"/>
          <ac:graphicFrameMkLst>
            <pc:docMk/>
            <pc:sldMk cId="2527989072" sldId="297"/>
            <ac:graphicFrameMk id="12" creationId="{1424EBD6-9769-A0BE-AF90-3BE0EA041561}"/>
          </ac:graphicFrameMkLst>
        </pc:graphicFrameChg>
        <pc:picChg chg="del">
          <ac:chgData name="Andrija Milosavljevic" userId="011acb6d-6623-4d65-9934-97ea229dc2f8" providerId="ADAL" clId="{78A0E87C-CF56-47AC-9998-8C9FC9705499}" dt="2023-04-16T20:59:56.532" v="482" actId="478"/>
          <ac:picMkLst>
            <pc:docMk/>
            <pc:sldMk cId="2527989072" sldId="297"/>
            <ac:picMk id="13" creationId="{1F8256E7-3790-9813-7CD3-72DFE9AC692B}"/>
          </ac:picMkLst>
        </pc:picChg>
        <pc:picChg chg="del">
          <ac:chgData name="Andrija Milosavljevic" userId="011acb6d-6623-4d65-9934-97ea229dc2f8" providerId="ADAL" clId="{78A0E87C-CF56-47AC-9998-8C9FC9705499}" dt="2023-04-16T20:59:58" v="483" actId="478"/>
          <ac:picMkLst>
            <pc:docMk/>
            <pc:sldMk cId="2527989072" sldId="297"/>
            <ac:picMk id="14" creationId="{766EAF78-1F34-7702-B207-2E337D20C13B}"/>
          </ac:picMkLst>
        </pc:picChg>
        <pc:picChg chg="add mod">
          <ac:chgData name="Andrija Milosavljevic" userId="011acb6d-6623-4d65-9934-97ea229dc2f8" providerId="ADAL" clId="{78A0E87C-CF56-47AC-9998-8C9FC9705499}" dt="2023-04-17T14:21:34.362" v="4171" actId="1076"/>
          <ac:picMkLst>
            <pc:docMk/>
            <pc:sldMk cId="2527989072" sldId="297"/>
            <ac:picMk id="15" creationId="{CEC8ED6C-EFBE-776C-79BB-E8ADBC2BFCCD}"/>
          </ac:picMkLst>
        </pc:picChg>
        <pc:picChg chg="add mod">
          <ac:chgData name="Andrija Milosavljevic" userId="011acb6d-6623-4d65-9934-97ea229dc2f8" providerId="ADAL" clId="{78A0E87C-CF56-47AC-9998-8C9FC9705499}" dt="2023-04-17T14:21:37.296" v="4172" actId="1076"/>
          <ac:picMkLst>
            <pc:docMk/>
            <pc:sldMk cId="2527989072" sldId="297"/>
            <ac:picMk id="16" creationId="{7A3AF478-1411-76A3-EC04-E1B136CEAC41}"/>
          </ac:picMkLst>
        </pc:picChg>
      </pc:sldChg>
      <pc:sldChg chg="addSp delSp modSp add mod">
        <pc:chgData name="Andrija Milosavljevic" userId="011acb6d-6623-4d65-9934-97ea229dc2f8" providerId="ADAL" clId="{78A0E87C-CF56-47AC-9998-8C9FC9705499}" dt="2023-04-17T14:22:56.697" v="4182" actId="114"/>
        <pc:sldMkLst>
          <pc:docMk/>
          <pc:sldMk cId="3682430792" sldId="298"/>
        </pc:sldMkLst>
        <pc:spChg chg="del">
          <ac:chgData name="Andrija Milosavljevic" userId="011acb6d-6623-4d65-9934-97ea229dc2f8" providerId="ADAL" clId="{78A0E87C-CF56-47AC-9998-8C9FC9705499}" dt="2023-04-17T14:22:23.304" v="4178" actId="478"/>
          <ac:spMkLst>
            <pc:docMk/>
            <pc:sldMk cId="3682430792" sldId="298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6T21:02:09.802" v="539" actId="20577"/>
          <ac:spMkLst>
            <pc:docMk/>
            <pc:sldMk cId="3682430792" sldId="298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4:22:56.697" v="4182" actId="114"/>
          <ac:spMkLst>
            <pc:docMk/>
            <pc:sldMk cId="3682430792" sldId="298"/>
            <ac:spMk id="6" creationId="{650234B7-8262-618D-6F49-2ECAE61D9DED}"/>
          </ac:spMkLst>
        </pc:spChg>
        <pc:graphicFrameChg chg="del">
          <ac:chgData name="Andrija Milosavljevic" userId="011acb6d-6623-4d65-9934-97ea229dc2f8" providerId="ADAL" clId="{78A0E87C-CF56-47AC-9998-8C9FC9705499}" dt="2023-04-16T21:06:53.271" v="1076" actId="478"/>
          <ac:graphicFrameMkLst>
            <pc:docMk/>
            <pc:sldMk cId="3682430792" sldId="298"/>
            <ac:graphicFrameMk id="7" creationId="{CC64CEFE-2B44-E820-B3B8-23A307F308C9}"/>
          </ac:graphicFrameMkLst>
        </pc:graphicFrameChg>
        <pc:graphicFrameChg chg="del">
          <ac:chgData name="Andrija Milosavljevic" userId="011acb6d-6623-4d65-9934-97ea229dc2f8" providerId="ADAL" clId="{78A0E87C-CF56-47AC-9998-8C9FC9705499}" dt="2023-04-16T21:06:53.620" v="1077" actId="478"/>
          <ac:graphicFrameMkLst>
            <pc:docMk/>
            <pc:sldMk cId="3682430792" sldId="298"/>
            <ac:graphicFrameMk id="12" creationId="{1424EBD6-9769-A0BE-AF90-3BE0EA041561}"/>
          </ac:graphicFrameMkLst>
        </pc:graphicFrameChg>
        <pc:picChg chg="add mod">
          <ac:chgData name="Andrija Milosavljevic" userId="011acb6d-6623-4d65-9934-97ea229dc2f8" providerId="ADAL" clId="{78A0E87C-CF56-47AC-9998-8C9FC9705499}" dt="2023-04-17T14:22:30.927" v="4179" actId="1076"/>
          <ac:picMkLst>
            <pc:docMk/>
            <pc:sldMk cId="3682430792" sldId="298"/>
            <ac:picMk id="2" creationId="{F674EDB5-ED7C-8E77-163E-AF12ADC6E402}"/>
          </ac:picMkLst>
        </pc:picChg>
        <pc:picChg chg="add del mod">
          <ac:chgData name="Andrija Milosavljevic" userId="011acb6d-6623-4d65-9934-97ea229dc2f8" providerId="ADAL" clId="{78A0E87C-CF56-47AC-9998-8C9FC9705499}" dt="2023-04-16T21:12:38.476" v="1435" actId="478"/>
          <ac:picMkLst>
            <pc:docMk/>
            <pc:sldMk cId="3682430792" sldId="298"/>
            <ac:picMk id="8" creationId="{E6819C80-3C2A-AF00-2A93-8DFBDE65B2A3}"/>
          </ac:picMkLst>
        </pc:picChg>
        <pc:picChg chg="add mod">
          <ac:chgData name="Andrija Milosavljevic" userId="011acb6d-6623-4d65-9934-97ea229dc2f8" providerId="ADAL" clId="{78A0E87C-CF56-47AC-9998-8C9FC9705499}" dt="2023-04-17T14:22:17.612" v="4177" actId="1076"/>
          <ac:picMkLst>
            <pc:docMk/>
            <pc:sldMk cId="3682430792" sldId="298"/>
            <ac:picMk id="9" creationId="{D8F12E03-D34D-6675-5963-3FD90C902D4F}"/>
          </ac:picMkLst>
        </pc:picChg>
        <pc:picChg chg="del mod">
          <ac:chgData name="Andrija Milosavljevic" userId="011acb6d-6623-4d65-9934-97ea229dc2f8" providerId="ADAL" clId="{78A0E87C-CF56-47AC-9998-8C9FC9705499}" dt="2023-04-16T21:06:52.178" v="1074" actId="478"/>
          <ac:picMkLst>
            <pc:docMk/>
            <pc:sldMk cId="3682430792" sldId="298"/>
            <ac:picMk id="15" creationId="{CEC8ED6C-EFBE-776C-79BB-E8ADBC2BFCCD}"/>
          </ac:picMkLst>
        </pc:picChg>
        <pc:picChg chg="del">
          <ac:chgData name="Andrija Milosavljevic" userId="011acb6d-6623-4d65-9934-97ea229dc2f8" providerId="ADAL" clId="{78A0E87C-CF56-47AC-9998-8C9FC9705499}" dt="2023-04-16T21:06:52.712" v="1075" actId="478"/>
          <ac:picMkLst>
            <pc:docMk/>
            <pc:sldMk cId="3682430792" sldId="298"/>
            <ac:picMk id="16" creationId="{7A3AF478-1411-76A3-EC04-E1B136CEAC41}"/>
          </ac:picMkLst>
        </pc:picChg>
      </pc:sldChg>
      <pc:sldChg chg="addSp delSp modSp add mod">
        <pc:chgData name="Andrija Milosavljevic" userId="011acb6d-6623-4d65-9934-97ea229dc2f8" providerId="ADAL" clId="{78A0E87C-CF56-47AC-9998-8C9FC9705499}" dt="2023-04-17T14:23:30.437" v="4186" actId="1076"/>
        <pc:sldMkLst>
          <pc:docMk/>
          <pc:sldMk cId="1824871024" sldId="299"/>
        </pc:sldMkLst>
        <pc:spChg chg="mod">
          <ac:chgData name="Andrija Milosavljevic" userId="011acb6d-6623-4d65-9934-97ea229dc2f8" providerId="ADAL" clId="{78A0E87C-CF56-47AC-9998-8C9FC9705499}" dt="2023-04-17T14:23:30.437" v="4186" actId="1076"/>
          <ac:spMkLst>
            <pc:docMk/>
            <pc:sldMk cId="1824871024" sldId="299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7T14:23:23.417" v="4185" actId="1076"/>
          <ac:spMkLst>
            <pc:docMk/>
            <pc:sldMk cId="1824871024" sldId="299"/>
            <ac:spMk id="6" creationId="{650234B7-8262-618D-6F49-2ECAE61D9DED}"/>
          </ac:spMkLst>
        </pc:spChg>
        <pc:spChg chg="add del mod">
          <ac:chgData name="Andrija Milosavljevic" userId="011acb6d-6623-4d65-9934-97ea229dc2f8" providerId="ADAL" clId="{78A0E87C-CF56-47AC-9998-8C9FC9705499}" dt="2023-04-16T21:15:23.188" v="1738" actId="478"/>
          <ac:spMkLst>
            <pc:docMk/>
            <pc:sldMk cId="1824871024" sldId="299"/>
            <ac:spMk id="7" creationId="{A5783AAC-3A7B-F0E7-84A1-9F633DBE6BA4}"/>
          </ac:spMkLst>
        </pc:spChg>
        <pc:spChg chg="add del mod">
          <ac:chgData name="Andrija Milosavljevic" userId="011acb6d-6623-4d65-9934-97ea229dc2f8" providerId="ADAL" clId="{78A0E87C-CF56-47AC-9998-8C9FC9705499}" dt="2023-04-16T21:15:30.461" v="1741" actId="478"/>
          <ac:spMkLst>
            <pc:docMk/>
            <pc:sldMk cId="1824871024" sldId="299"/>
            <ac:spMk id="10" creationId="{0583EAC9-FABA-D54D-37DD-DEDE55ACAC82}"/>
          </ac:spMkLst>
        </pc:spChg>
        <pc:graphicFrameChg chg="add mod">
          <ac:chgData name="Andrija Milosavljevic" userId="011acb6d-6623-4d65-9934-97ea229dc2f8" providerId="ADAL" clId="{78A0E87C-CF56-47AC-9998-8C9FC9705499}" dt="2023-04-17T11:57:04.523" v="4040" actId="1036"/>
          <ac:graphicFrameMkLst>
            <pc:docMk/>
            <pc:sldMk cId="1824871024" sldId="299"/>
            <ac:graphicFrameMk id="8" creationId="{A084F1C8-9AD2-18BC-AFA8-90CD0475D5A5}"/>
          </ac:graphicFrameMkLst>
        </pc:graphicFrameChg>
        <pc:graphicFrameChg chg="add mod">
          <ac:chgData name="Andrija Milosavljevic" userId="011acb6d-6623-4d65-9934-97ea229dc2f8" providerId="ADAL" clId="{78A0E87C-CF56-47AC-9998-8C9FC9705499}" dt="2023-04-17T11:57:04.523" v="4040" actId="1036"/>
          <ac:graphicFrameMkLst>
            <pc:docMk/>
            <pc:sldMk cId="1824871024" sldId="299"/>
            <ac:graphicFrameMk id="11" creationId="{9FE1B849-740A-8024-E2C5-98C848A0E060}"/>
          </ac:graphicFrameMkLst>
        </pc:graphicFrameChg>
        <pc:picChg chg="del">
          <ac:chgData name="Andrija Milosavljevic" userId="011acb6d-6623-4d65-9934-97ea229dc2f8" providerId="ADAL" clId="{78A0E87C-CF56-47AC-9998-8C9FC9705499}" dt="2023-04-16T21:15:17.005" v="1734" actId="478"/>
          <ac:picMkLst>
            <pc:docMk/>
            <pc:sldMk cId="1824871024" sldId="299"/>
            <ac:picMk id="2" creationId="{F674EDB5-ED7C-8E77-163E-AF12ADC6E402}"/>
          </ac:picMkLst>
        </pc:picChg>
        <pc:picChg chg="del">
          <ac:chgData name="Andrija Milosavljevic" userId="011acb6d-6623-4d65-9934-97ea229dc2f8" providerId="ADAL" clId="{78A0E87C-CF56-47AC-9998-8C9FC9705499}" dt="2023-04-16T21:15:18.533" v="1735" actId="478"/>
          <ac:picMkLst>
            <pc:docMk/>
            <pc:sldMk cId="1824871024" sldId="299"/>
            <ac:picMk id="9" creationId="{D8F12E03-D34D-6675-5963-3FD90C902D4F}"/>
          </ac:picMkLst>
        </pc:picChg>
        <pc:picChg chg="add mod ord">
          <ac:chgData name="Andrija Milosavljevic" userId="011acb6d-6623-4d65-9934-97ea229dc2f8" providerId="ADAL" clId="{78A0E87C-CF56-47AC-9998-8C9FC9705499}" dt="2023-04-17T14:23:30.437" v="4186" actId="1076"/>
          <ac:picMkLst>
            <pc:docMk/>
            <pc:sldMk cId="1824871024" sldId="299"/>
            <ac:picMk id="12" creationId="{E9F8EE5C-E584-3FA7-D9F8-D4BB6E0F6543}"/>
          </ac:picMkLst>
        </pc:picChg>
        <pc:picChg chg="add mod modCrop">
          <ac:chgData name="Andrija Milosavljevic" userId="011acb6d-6623-4d65-9934-97ea229dc2f8" providerId="ADAL" clId="{78A0E87C-CF56-47AC-9998-8C9FC9705499}" dt="2023-04-17T14:23:30.437" v="4186" actId="1076"/>
          <ac:picMkLst>
            <pc:docMk/>
            <pc:sldMk cId="1824871024" sldId="299"/>
            <ac:picMk id="13" creationId="{265DAE98-1A8E-4884-2361-76A49A0DE232}"/>
          </ac:picMkLst>
        </pc:picChg>
        <pc:picChg chg="add mod ord">
          <ac:chgData name="Andrija Milosavljevic" userId="011acb6d-6623-4d65-9934-97ea229dc2f8" providerId="ADAL" clId="{78A0E87C-CF56-47AC-9998-8C9FC9705499}" dt="2023-04-17T14:23:30.437" v="4186" actId="1076"/>
          <ac:picMkLst>
            <pc:docMk/>
            <pc:sldMk cId="1824871024" sldId="299"/>
            <ac:picMk id="14" creationId="{E9CA0AAB-BB09-A5CA-9D02-19335AF895FD}"/>
          </ac:picMkLst>
        </pc:picChg>
        <pc:picChg chg="add mod modCrop">
          <ac:chgData name="Andrija Milosavljevic" userId="011acb6d-6623-4d65-9934-97ea229dc2f8" providerId="ADAL" clId="{78A0E87C-CF56-47AC-9998-8C9FC9705499}" dt="2023-04-17T14:23:30.437" v="4186" actId="1076"/>
          <ac:picMkLst>
            <pc:docMk/>
            <pc:sldMk cId="1824871024" sldId="299"/>
            <ac:picMk id="15" creationId="{EE3097C7-5DFB-4C87-8F76-C49E11CA268A}"/>
          </ac:picMkLst>
        </pc:picChg>
      </pc:sldChg>
      <pc:sldChg chg="addSp delSp modSp add mod">
        <pc:chgData name="Andrija Milosavljevic" userId="011acb6d-6623-4d65-9934-97ea229dc2f8" providerId="ADAL" clId="{78A0E87C-CF56-47AC-9998-8C9FC9705499}" dt="2023-04-17T12:01:09.982" v="4081" actId="1076"/>
        <pc:sldMkLst>
          <pc:docMk/>
          <pc:sldMk cId="3225273169" sldId="300"/>
        </pc:sldMkLst>
        <pc:spChg chg="add del mod">
          <ac:chgData name="Andrija Milosavljevic" userId="011acb6d-6623-4d65-9934-97ea229dc2f8" providerId="ADAL" clId="{78A0E87C-CF56-47AC-9998-8C9FC9705499}" dt="2023-04-17T11:33:33.100" v="2896" actId="478"/>
          <ac:spMkLst>
            <pc:docMk/>
            <pc:sldMk cId="3225273169" sldId="300"/>
            <ac:spMk id="2" creationId="{3E1C6117-2B71-E0F7-2EEF-145F3D3A88F7}"/>
          </ac:spMkLst>
        </pc:spChg>
        <pc:spChg chg="del">
          <ac:chgData name="Andrija Milosavljevic" userId="011acb6d-6623-4d65-9934-97ea229dc2f8" providerId="ADAL" clId="{78A0E87C-CF56-47AC-9998-8C9FC9705499}" dt="2023-04-17T11:53:49.721" v="3979" actId="478"/>
          <ac:spMkLst>
            <pc:docMk/>
            <pc:sldMk cId="3225273169" sldId="300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6T21:18:08.760" v="1821" actId="20577"/>
          <ac:spMkLst>
            <pc:docMk/>
            <pc:sldMk cId="3225273169" sldId="300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1:33:50.936" v="2900" actId="255"/>
          <ac:spMkLst>
            <pc:docMk/>
            <pc:sldMk cId="3225273169" sldId="300"/>
            <ac:spMk id="6" creationId="{650234B7-8262-618D-6F49-2ECAE61D9DED}"/>
          </ac:spMkLst>
        </pc:spChg>
        <pc:graphicFrameChg chg="add mod">
          <ac:chgData name="Andrija Milosavljevic" userId="011acb6d-6623-4d65-9934-97ea229dc2f8" providerId="ADAL" clId="{78A0E87C-CF56-47AC-9998-8C9FC9705499}" dt="2023-04-17T12:01:09.982" v="4081" actId="1076"/>
          <ac:graphicFrameMkLst>
            <pc:docMk/>
            <pc:sldMk cId="3225273169" sldId="300"/>
            <ac:graphicFrameMk id="7" creationId="{9F81D1FE-E32E-ACEB-6D95-7869025C9858}"/>
          </ac:graphicFrameMkLst>
        </pc:graphicFrameChg>
        <pc:graphicFrameChg chg="del">
          <ac:chgData name="Andrija Milosavljevic" userId="011acb6d-6623-4d65-9934-97ea229dc2f8" providerId="ADAL" clId="{78A0E87C-CF56-47AC-9998-8C9FC9705499}" dt="2023-04-16T21:18:19.528" v="1827" actId="478"/>
          <ac:graphicFrameMkLst>
            <pc:docMk/>
            <pc:sldMk cId="3225273169" sldId="300"/>
            <ac:graphicFrameMk id="8" creationId="{A084F1C8-9AD2-18BC-AFA8-90CD0475D5A5}"/>
          </ac:graphicFrameMkLst>
        </pc:graphicFrameChg>
        <pc:graphicFrameChg chg="del">
          <ac:chgData name="Andrija Milosavljevic" userId="011acb6d-6623-4d65-9934-97ea229dc2f8" providerId="ADAL" clId="{78A0E87C-CF56-47AC-9998-8C9FC9705499}" dt="2023-04-16T21:18:17.452" v="1826" actId="478"/>
          <ac:graphicFrameMkLst>
            <pc:docMk/>
            <pc:sldMk cId="3225273169" sldId="300"/>
            <ac:graphicFrameMk id="11" creationId="{9FE1B849-740A-8024-E2C5-98C848A0E060}"/>
          </ac:graphicFrameMkLst>
        </pc:graphicFrameChg>
        <pc:picChg chg="del">
          <ac:chgData name="Andrija Milosavljevic" userId="011acb6d-6623-4d65-9934-97ea229dc2f8" providerId="ADAL" clId="{78A0E87C-CF56-47AC-9998-8C9FC9705499}" dt="2023-04-16T21:18:15.733" v="1823" actId="478"/>
          <ac:picMkLst>
            <pc:docMk/>
            <pc:sldMk cId="3225273169" sldId="300"/>
            <ac:picMk id="12" creationId="{E9F8EE5C-E584-3FA7-D9F8-D4BB6E0F6543}"/>
          </ac:picMkLst>
        </pc:picChg>
        <pc:picChg chg="del">
          <ac:chgData name="Andrija Milosavljevic" userId="011acb6d-6623-4d65-9934-97ea229dc2f8" providerId="ADAL" clId="{78A0E87C-CF56-47AC-9998-8C9FC9705499}" dt="2023-04-16T21:18:15.208" v="1822" actId="478"/>
          <ac:picMkLst>
            <pc:docMk/>
            <pc:sldMk cId="3225273169" sldId="300"/>
            <ac:picMk id="13" creationId="{265DAE98-1A8E-4884-2361-76A49A0DE232}"/>
          </ac:picMkLst>
        </pc:picChg>
        <pc:picChg chg="del">
          <ac:chgData name="Andrija Milosavljevic" userId="011acb6d-6623-4d65-9934-97ea229dc2f8" providerId="ADAL" clId="{78A0E87C-CF56-47AC-9998-8C9FC9705499}" dt="2023-04-16T21:18:16.340" v="1824" actId="478"/>
          <ac:picMkLst>
            <pc:docMk/>
            <pc:sldMk cId="3225273169" sldId="300"/>
            <ac:picMk id="14" creationId="{E9CA0AAB-BB09-A5CA-9D02-19335AF895FD}"/>
          </ac:picMkLst>
        </pc:picChg>
        <pc:picChg chg="del">
          <ac:chgData name="Andrija Milosavljevic" userId="011acb6d-6623-4d65-9934-97ea229dc2f8" providerId="ADAL" clId="{78A0E87C-CF56-47AC-9998-8C9FC9705499}" dt="2023-04-16T21:18:16.711" v="1825" actId="478"/>
          <ac:picMkLst>
            <pc:docMk/>
            <pc:sldMk cId="3225273169" sldId="300"/>
            <ac:picMk id="15" creationId="{EE3097C7-5DFB-4C87-8F76-C49E11CA268A}"/>
          </ac:picMkLst>
        </pc:picChg>
      </pc:sldChg>
      <pc:sldChg chg="addSp delSp modSp add mod">
        <pc:chgData name="Andrija Milosavljevic" userId="011acb6d-6623-4d65-9934-97ea229dc2f8" providerId="ADAL" clId="{78A0E87C-CF56-47AC-9998-8C9FC9705499}" dt="2023-04-23T15:20:30.481" v="4214" actId="1076"/>
        <pc:sldMkLst>
          <pc:docMk/>
          <pc:sldMk cId="3259130226" sldId="301"/>
        </pc:sldMkLst>
        <pc:spChg chg="add del mod">
          <ac:chgData name="Andrija Milosavljevic" userId="011acb6d-6623-4d65-9934-97ea229dc2f8" providerId="ADAL" clId="{78A0E87C-CF56-47AC-9998-8C9FC9705499}" dt="2023-04-16T21:23:54.413" v="2266" actId="478"/>
          <ac:spMkLst>
            <pc:docMk/>
            <pc:sldMk cId="3259130226" sldId="301"/>
            <ac:spMk id="2" creationId="{89F20AFD-7F23-9430-F70C-7AD5024556DE}"/>
          </ac:spMkLst>
        </pc:spChg>
        <pc:spChg chg="del">
          <ac:chgData name="Andrija Milosavljevic" userId="011acb6d-6623-4d65-9934-97ea229dc2f8" providerId="ADAL" clId="{78A0E87C-CF56-47AC-9998-8C9FC9705499}" dt="2023-04-17T11:53:56.285" v="3980" actId="478"/>
          <ac:spMkLst>
            <pc:docMk/>
            <pc:sldMk cId="3259130226" sldId="301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6T21:20:15.698" v="1841" actId="20577"/>
          <ac:spMkLst>
            <pc:docMk/>
            <pc:sldMk cId="3259130226" sldId="301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6T21:27:34.345" v="2331" actId="114"/>
          <ac:spMkLst>
            <pc:docMk/>
            <pc:sldMk cId="3259130226" sldId="301"/>
            <ac:spMk id="6" creationId="{650234B7-8262-618D-6F49-2ECAE61D9DED}"/>
          </ac:spMkLst>
        </pc:spChg>
        <pc:spChg chg="add del mod">
          <ac:chgData name="Andrija Milosavljevic" userId="011acb6d-6623-4d65-9934-97ea229dc2f8" providerId="ADAL" clId="{78A0E87C-CF56-47AC-9998-8C9FC9705499}" dt="2023-04-16T21:24:06.763" v="2270" actId="478"/>
          <ac:spMkLst>
            <pc:docMk/>
            <pc:sldMk cId="3259130226" sldId="301"/>
            <ac:spMk id="8" creationId="{6AAA3B77-6337-4959-4EBD-10B9D2FDC588}"/>
          </ac:spMkLst>
        </pc:spChg>
        <pc:spChg chg="add del mod">
          <ac:chgData name="Andrija Milosavljevic" userId="011acb6d-6623-4d65-9934-97ea229dc2f8" providerId="ADAL" clId="{78A0E87C-CF56-47AC-9998-8C9FC9705499}" dt="2023-04-16T21:24:27.883" v="2274" actId="478"/>
          <ac:spMkLst>
            <pc:docMk/>
            <pc:sldMk cId="3259130226" sldId="301"/>
            <ac:spMk id="10" creationId="{C6B86DA1-581F-E892-EFBB-087F958A87DC}"/>
          </ac:spMkLst>
        </pc:spChg>
        <pc:spChg chg="add del mod">
          <ac:chgData name="Andrija Milosavljevic" userId="011acb6d-6623-4d65-9934-97ea229dc2f8" providerId="ADAL" clId="{78A0E87C-CF56-47AC-9998-8C9FC9705499}" dt="2023-04-16T21:24:39.958" v="2280" actId="478"/>
          <ac:spMkLst>
            <pc:docMk/>
            <pc:sldMk cId="3259130226" sldId="301"/>
            <ac:spMk id="12" creationId="{E1FCC7E1-9637-AAEF-A364-2BAF80B2BD75}"/>
          </ac:spMkLst>
        </pc:spChg>
        <pc:spChg chg="add del mod">
          <ac:chgData name="Andrija Milosavljevic" userId="011acb6d-6623-4d65-9934-97ea229dc2f8" providerId="ADAL" clId="{78A0E87C-CF56-47AC-9998-8C9FC9705499}" dt="2023-04-16T21:27:13.962" v="2322" actId="478"/>
          <ac:spMkLst>
            <pc:docMk/>
            <pc:sldMk cId="3259130226" sldId="301"/>
            <ac:spMk id="15" creationId="{9A7849D1-EE53-CFA9-242E-BAB8C34591F6}"/>
          </ac:spMkLst>
        </pc:spChg>
        <pc:graphicFrameChg chg="add mod">
          <ac:chgData name="Andrija Milosavljevic" userId="011acb6d-6623-4d65-9934-97ea229dc2f8" providerId="ADAL" clId="{78A0E87C-CF56-47AC-9998-8C9FC9705499}" dt="2023-04-16T21:28:00.820" v="2340" actId="1076"/>
          <ac:graphicFrameMkLst>
            <pc:docMk/>
            <pc:sldMk cId="3259130226" sldId="301"/>
            <ac:graphicFrameMk id="7" creationId="{0949EED7-D3ED-04A3-6024-A53DD4CB791D}"/>
          </ac:graphicFrameMkLst>
        </pc:graphicFrameChg>
        <pc:graphicFrameChg chg="add mod">
          <ac:chgData name="Andrija Milosavljevic" userId="011acb6d-6623-4d65-9934-97ea229dc2f8" providerId="ADAL" clId="{78A0E87C-CF56-47AC-9998-8C9FC9705499}" dt="2023-04-16T21:28:00.820" v="2340" actId="1076"/>
          <ac:graphicFrameMkLst>
            <pc:docMk/>
            <pc:sldMk cId="3259130226" sldId="301"/>
            <ac:graphicFrameMk id="9" creationId="{B4BC993F-FBA4-762C-6A29-EC3EA87D9915}"/>
          </ac:graphicFrameMkLst>
        </pc:graphicFrameChg>
        <pc:graphicFrameChg chg="add mod">
          <ac:chgData name="Andrija Milosavljevic" userId="011acb6d-6623-4d65-9934-97ea229dc2f8" providerId="ADAL" clId="{78A0E87C-CF56-47AC-9998-8C9FC9705499}" dt="2023-04-23T15:20:20.721" v="4213" actId="1076"/>
          <ac:graphicFrameMkLst>
            <pc:docMk/>
            <pc:sldMk cId="3259130226" sldId="301"/>
            <ac:graphicFrameMk id="11" creationId="{BEAB7BE2-6A9C-F878-F63C-DDD8C43FA9D3}"/>
          </ac:graphicFrameMkLst>
        </pc:graphicFrameChg>
        <pc:graphicFrameChg chg="add del mod">
          <ac:chgData name="Andrija Milosavljevic" userId="011acb6d-6623-4d65-9934-97ea229dc2f8" providerId="ADAL" clId="{78A0E87C-CF56-47AC-9998-8C9FC9705499}" dt="2023-04-23T15:20:30.481" v="4214" actId="1076"/>
          <ac:graphicFrameMkLst>
            <pc:docMk/>
            <pc:sldMk cId="3259130226" sldId="301"/>
            <ac:graphicFrameMk id="13" creationId="{4F596EEC-C347-6BCB-A9B3-00ACD8A440F7}"/>
          </ac:graphicFrameMkLst>
        </pc:graphicFrameChg>
        <pc:graphicFrameChg chg="add del">
          <ac:chgData name="Andrija Milosavljevic" userId="011acb6d-6623-4d65-9934-97ea229dc2f8" providerId="ADAL" clId="{78A0E87C-CF56-47AC-9998-8C9FC9705499}" dt="2023-04-16T21:26:59.138" v="2314" actId="478"/>
          <ac:graphicFrameMkLst>
            <pc:docMk/>
            <pc:sldMk cId="3259130226" sldId="301"/>
            <ac:graphicFrameMk id="14" creationId="{543A5A92-FF77-48D2-1D75-6BDA4E9E981F}"/>
          </ac:graphicFrameMkLst>
        </pc:graphicFrameChg>
      </pc:sldChg>
      <pc:sldChg chg="addSp delSp modSp add mod">
        <pc:chgData name="Andrija Milosavljevic" userId="011acb6d-6623-4d65-9934-97ea229dc2f8" providerId="ADAL" clId="{78A0E87C-CF56-47AC-9998-8C9FC9705499}" dt="2023-04-17T14:24:18.194" v="4190" actId="1076"/>
        <pc:sldMkLst>
          <pc:docMk/>
          <pc:sldMk cId="3058045775" sldId="302"/>
        </pc:sldMkLst>
        <pc:spChg chg="add del">
          <ac:chgData name="Andrija Milosavljevic" userId="011acb6d-6623-4d65-9934-97ea229dc2f8" providerId="ADAL" clId="{78A0E87C-CF56-47AC-9998-8C9FC9705499}" dt="2023-04-17T11:38:53.069" v="3578" actId="478"/>
          <ac:spMkLst>
            <pc:docMk/>
            <pc:sldMk cId="3058045775" sldId="302"/>
            <ac:spMk id="2" creationId="{23A93C2B-0F08-8448-E8D2-C3DF33C4217C}"/>
          </ac:spMkLst>
        </pc:spChg>
        <pc:spChg chg="del">
          <ac:chgData name="Andrija Milosavljevic" userId="011acb6d-6623-4d65-9934-97ea229dc2f8" providerId="ADAL" clId="{78A0E87C-CF56-47AC-9998-8C9FC9705499}" dt="2023-04-17T11:54:00.679" v="3981" actId="478"/>
          <ac:spMkLst>
            <pc:docMk/>
            <pc:sldMk cId="3058045775" sldId="302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6T21:20:26.890" v="1851" actId="20577"/>
          <ac:spMkLst>
            <pc:docMk/>
            <pc:sldMk cId="3058045775" sldId="302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4:24:09.907" v="4188" actId="20577"/>
          <ac:spMkLst>
            <pc:docMk/>
            <pc:sldMk cId="3058045775" sldId="302"/>
            <ac:spMk id="6" creationId="{650234B7-8262-618D-6F49-2ECAE61D9DED}"/>
          </ac:spMkLst>
        </pc:spChg>
        <pc:spChg chg="add del">
          <ac:chgData name="Andrija Milosavljevic" userId="011acb6d-6623-4d65-9934-97ea229dc2f8" providerId="ADAL" clId="{78A0E87C-CF56-47AC-9998-8C9FC9705499}" dt="2023-04-17T11:39:49.217" v="3593" actId="478"/>
          <ac:spMkLst>
            <pc:docMk/>
            <pc:sldMk cId="3058045775" sldId="302"/>
            <ac:spMk id="8" creationId="{0430395D-0AED-3550-BF70-234B79CBBB97}"/>
          </ac:spMkLst>
        </pc:spChg>
        <pc:graphicFrameChg chg="add mod">
          <ac:chgData name="Andrija Milosavljevic" userId="011acb6d-6623-4d65-9934-97ea229dc2f8" providerId="ADAL" clId="{78A0E87C-CF56-47AC-9998-8C9FC9705499}" dt="2023-04-17T14:24:15.981" v="4189" actId="1076"/>
          <ac:graphicFrameMkLst>
            <pc:docMk/>
            <pc:sldMk cId="3058045775" sldId="302"/>
            <ac:graphicFrameMk id="7" creationId="{BBE79DD5-5D2E-F13A-88FC-C7929EFBE1A6}"/>
          </ac:graphicFrameMkLst>
        </pc:graphicFrameChg>
        <pc:graphicFrameChg chg="add mod">
          <ac:chgData name="Andrija Milosavljevic" userId="011acb6d-6623-4d65-9934-97ea229dc2f8" providerId="ADAL" clId="{78A0E87C-CF56-47AC-9998-8C9FC9705499}" dt="2023-04-17T14:24:18.194" v="4190" actId="1076"/>
          <ac:graphicFrameMkLst>
            <pc:docMk/>
            <pc:sldMk cId="3058045775" sldId="302"/>
            <ac:graphicFrameMk id="9" creationId="{E02B7CB0-ED6B-6210-FD03-F8CF0D85F334}"/>
          </ac:graphicFrameMkLst>
        </pc:graphicFrameChg>
      </pc:sldChg>
      <pc:sldChg chg="addSp delSp modSp add del mod">
        <pc:chgData name="Andrija Milosavljevic" userId="011acb6d-6623-4d65-9934-97ea229dc2f8" providerId="ADAL" clId="{78A0E87C-CF56-47AC-9998-8C9FC9705499}" dt="2023-04-17T11:54:32.453" v="4004" actId="47"/>
        <pc:sldMkLst>
          <pc:docMk/>
          <pc:sldMk cId="2891948792" sldId="303"/>
        </pc:sldMkLst>
        <pc:spChg chg="add del">
          <ac:chgData name="Andrija Milosavljevic" userId="011acb6d-6623-4d65-9934-97ea229dc2f8" providerId="ADAL" clId="{78A0E87C-CF56-47AC-9998-8C9FC9705499}" dt="2023-04-17T11:43:43.050" v="3828"/>
          <ac:spMkLst>
            <pc:docMk/>
            <pc:sldMk cId="2891948792" sldId="303"/>
            <ac:spMk id="2" creationId="{652E0A97-CAD5-9B0A-058C-27C3EBB2AFE1}"/>
          </ac:spMkLst>
        </pc:spChg>
        <pc:spChg chg="mod">
          <ac:chgData name="Andrija Milosavljevic" userId="011acb6d-6623-4d65-9934-97ea229dc2f8" providerId="ADAL" clId="{78A0E87C-CF56-47AC-9998-8C9FC9705499}" dt="2023-04-16T21:20:37.998" v="1861" actId="20577"/>
          <ac:spMkLst>
            <pc:docMk/>
            <pc:sldMk cId="2891948792" sldId="303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1:49:24.944" v="3948" actId="114"/>
          <ac:spMkLst>
            <pc:docMk/>
            <pc:sldMk cId="2891948792" sldId="303"/>
            <ac:spMk id="6" creationId="{650234B7-8262-618D-6F49-2ECAE61D9DED}"/>
          </ac:spMkLst>
        </pc:spChg>
        <pc:spChg chg="add del">
          <ac:chgData name="Andrija Milosavljevic" userId="011acb6d-6623-4d65-9934-97ea229dc2f8" providerId="ADAL" clId="{78A0E87C-CF56-47AC-9998-8C9FC9705499}" dt="2023-04-17T11:46:03.666" v="3910" actId="478"/>
          <ac:spMkLst>
            <pc:docMk/>
            <pc:sldMk cId="2891948792" sldId="303"/>
            <ac:spMk id="8" creationId="{B7E355E3-004A-9E8E-841A-0FC93DAD16F5}"/>
          </ac:spMkLst>
        </pc:spChg>
        <pc:spChg chg="add mod">
          <ac:chgData name="Andrija Milosavljevic" userId="011acb6d-6623-4d65-9934-97ea229dc2f8" providerId="ADAL" clId="{78A0E87C-CF56-47AC-9998-8C9FC9705499}" dt="2023-04-17T11:45:58.921" v="3908" actId="571"/>
          <ac:spMkLst>
            <pc:docMk/>
            <pc:sldMk cId="2891948792" sldId="303"/>
            <ac:spMk id="10" creationId="{80EA58FB-58EA-AEA8-0FBD-37065DAF17A7}"/>
          </ac:spMkLst>
        </pc:spChg>
        <pc:spChg chg="add mod">
          <ac:chgData name="Andrija Milosavljevic" userId="011acb6d-6623-4d65-9934-97ea229dc2f8" providerId="ADAL" clId="{78A0E87C-CF56-47AC-9998-8C9FC9705499}" dt="2023-04-17T11:45:58.921" v="3908" actId="571"/>
          <ac:spMkLst>
            <pc:docMk/>
            <pc:sldMk cId="2891948792" sldId="303"/>
            <ac:spMk id="11" creationId="{B4263F31-A7B6-862A-49CC-2F74DC677D65}"/>
          </ac:spMkLst>
        </pc:spChg>
        <pc:spChg chg="add del">
          <ac:chgData name="Andrija Milosavljevic" userId="011acb6d-6623-4d65-9934-97ea229dc2f8" providerId="ADAL" clId="{78A0E87C-CF56-47AC-9998-8C9FC9705499}" dt="2023-04-17T11:46:23.189" v="3917" actId="478"/>
          <ac:spMkLst>
            <pc:docMk/>
            <pc:sldMk cId="2891948792" sldId="303"/>
            <ac:spMk id="13" creationId="{868BFBBF-E6DA-A10E-DF95-3C138DA99826}"/>
          </ac:spMkLst>
        </pc:spChg>
        <pc:graphicFrameChg chg="add del">
          <ac:chgData name="Andrija Milosavljevic" userId="011acb6d-6623-4d65-9934-97ea229dc2f8" providerId="ADAL" clId="{78A0E87C-CF56-47AC-9998-8C9FC9705499}" dt="2023-04-17T11:43:43.050" v="3828"/>
          <ac:graphicFrameMkLst>
            <pc:docMk/>
            <pc:sldMk cId="2891948792" sldId="303"/>
            <ac:graphicFrameMk id="7" creationId="{5D4E7E6A-DDE0-1602-9752-7AAD66D99756}"/>
          </ac:graphicFrameMkLst>
        </pc:graphicFrameChg>
        <pc:graphicFrameChg chg="add mod">
          <ac:chgData name="Andrija Milosavljevic" userId="011acb6d-6623-4d65-9934-97ea229dc2f8" providerId="ADAL" clId="{78A0E87C-CF56-47AC-9998-8C9FC9705499}" dt="2023-04-17T11:48:53.297" v="3944" actId="14100"/>
          <ac:graphicFrameMkLst>
            <pc:docMk/>
            <pc:sldMk cId="2891948792" sldId="303"/>
            <ac:graphicFrameMk id="9" creationId="{87E710B4-4C43-0EE1-A046-A3722A8B6E2A}"/>
          </ac:graphicFrameMkLst>
        </pc:graphicFrameChg>
        <pc:graphicFrameChg chg="add mod">
          <ac:chgData name="Andrija Milosavljevic" userId="011acb6d-6623-4d65-9934-97ea229dc2f8" providerId="ADAL" clId="{78A0E87C-CF56-47AC-9998-8C9FC9705499}" dt="2023-04-17T11:45:58.921" v="3908" actId="571"/>
          <ac:graphicFrameMkLst>
            <pc:docMk/>
            <pc:sldMk cId="2891948792" sldId="303"/>
            <ac:graphicFrameMk id="12" creationId="{FDE69262-7DC1-F631-9E48-B178B896E038}"/>
          </ac:graphicFrameMkLst>
        </pc:graphicFrameChg>
        <pc:graphicFrameChg chg="add mod">
          <ac:chgData name="Andrija Milosavljevic" userId="011acb6d-6623-4d65-9934-97ea229dc2f8" providerId="ADAL" clId="{78A0E87C-CF56-47AC-9998-8C9FC9705499}" dt="2023-04-17T11:49:04.581" v="3946" actId="14100"/>
          <ac:graphicFrameMkLst>
            <pc:docMk/>
            <pc:sldMk cId="2891948792" sldId="303"/>
            <ac:graphicFrameMk id="14" creationId="{64ECED0A-2238-302D-3CEF-CCDB152794F5}"/>
          </ac:graphicFrameMkLst>
        </pc:graphicFrameChg>
      </pc:sldChg>
    </pc:docChg>
  </pc:docChgLst>
  <pc:docChgLst>
    <pc:chgData name="Andrija Milosavljevic" userId="011acb6d-6623-4d65-9934-97ea229dc2f8" providerId="ADAL" clId="{FC1BFAFF-F6C6-4249-8BE5-5511464BE856}"/>
    <pc:docChg chg="undo custSel addSld delSld modSld">
      <pc:chgData name="Andrija Milosavljevic" userId="011acb6d-6623-4d65-9934-97ea229dc2f8" providerId="ADAL" clId="{FC1BFAFF-F6C6-4249-8BE5-5511464BE856}" dt="2023-05-21T16:04:00.788" v="8850" actId="20577"/>
      <pc:docMkLst>
        <pc:docMk/>
      </pc:docMkLst>
      <pc:sldChg chg="modSp mod">
        <pc:chgData name="Andrija Milosavljevic" userId="011acb6d-6623-4d65-9934-97ea229dc2f8" providerId="ADAL" clId="{FC1BFAFF-F6C6-4249-8BE5-5511464BE856}" dt="2023-05-20T14:27:29.551" v="25" actId="1076"/>
        <pc:sldMkLst>
          <pc:docMk/>
          <pc:sldMk cId="3946934594" sldId="256"/>
        </pc:sldMkLst>
        <pc:spChg chg="mod">
          <ac:chgData name="Andrija Milosavljevic" userId="011acb6d-6623-4d65-9934-97ea229dc2f8" providerId="ADAL" clId="{FC1BFAFF-F6C6-4249-8BE5-5511464BE856}" dt="2023-05-20T14:27:19.258" v="24" actId="1076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Andrija Milosavljevic" userId="011acb6d-6623-4d65-9934-97ea229dc2f8" providerId="ADAL" clId="{FC1BFAFF-F6C6-4249-8BE5-5511464BE856}" dt="2023-05-20T14:27:29.551" v="25" actId="1076"/>
          <ac:spMkLst>
            <pc:docMk/>
            <pc:sldMk cId="3946934594" sldId="256"/>
            <ac:spMk id="3" creationId="{0D537F64-4C96-4AA8-BB21-E8053A3186DD}"/>
          </ac:spMkLst>
        </pc:spChg>
      </pc:sldChg>
      <pc:sldChg chg="modSp mod">
        <pc:chgData name="Andrija Milosavljevic" userId="011acb6d-6623-4d65-9934-97ea229dc2f8" providerId="ADAL" clId="{FC1BFAFF-F6C6-4249-8BE5-5511464BE856}" dt="2023-05-20T15:59:10.945" v="8370" actId="20577"/>
        <pc:sldMkLst>
          <pc:docMk/>
          <pc:sldMk cId="1938678679" sldId="286"/>
        </pc:sldMkLst>
        <pc:spChg chg="mod">
          <ac:chgData name="Andrija Milosavljevic" userId="011acb6d-6623-4d65-9934-97ea229dc2f8" providerId="ADAL" clId="{FC1BFAFF-F6C6-4249-8BE5-5511464BE856}" dt="2023-05-20T15:59:10.945" v="8370" actId="20577"/>
          <ac:spMkLst>
            <pc:docMk/>
            <pc:sldMk cId="1938678679" sldId="286"/>
            <ac:spMk id="6" creationId="{650234B7-8262-618D-6F49-2ECAE61D9DED}"/>
          </ac:spMkLst>
        </pc:spChg>
      </pc:sldChg>
      <pc:sldChg chg="del">
        <pc:chgData name="Andrija Milosavljevic" userId="011acb6d-6623-4d65-9934-97ea229dc2f8" providerId="ADAL" clId="{FC1BFAFF-F6C6-4249-8BE5-5511464BE856}" dt="2023-05-20T14:46:57.770" v="1710" actId="47"/>
        <pc:sldMkLst>
          <pc:docMk/>
          <pc:sldMk cId="496654629" sldId="287"/>
        </pc:sldMkLst>
      </pc:sldChg>
      <pc:sldChg chg="modSp del mod">
        <pc:chgData name="Andrija Milosavljevic" userId="011acb6d-6623-4d65-9934-97ea229dc2f8" providerId="ADAL" clId="{FC1BFAFF-F6C6-4249-8BE5-5511464BE856}" dt="2023-05-20T15:21:47.119" v="4839" actId="47"/>
        <pc:sldMkLst>
          <pc:docMk/>
          <pc:sldMk cId="2800704937" sldId="288"/>
        </pc:sldMkLst>
        <pc:spChg chg="mod">
          <ac:chgData name="Andrija Milosavljevic" userId="011acb6d-6623-4d65-9934-97ea229dc2f8" providerId="ADAL" clId="{FC1BFAFF-F6C6-4249-8BE5-5511464BE856}" dt="2023-05-20T15:21:32.523" v="4820" actId="20577"/>
          <ac:spMkLst>
            <pc:docMk/>
            <pc:sldMk cId="2800704937" sldId="288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FC1BFAFF-F6C6-4249-8BE5-5511464BE856}" dt="2023-05-20T15:21:42.620" v="4838" actId="20577"/>
          <ac:spMkLst>
            <pc:docMk/>
            <pc:sldMk cId="2800704937" sldId="288"/>
            <ac:spMk id="6" creationId="{650234B7-8262-618D-6F49-2ECAE61D9DED}"/>
          </ac:spMkLst>
        </pc:spChg>
      </pc:sldChg>
      <pc:sldChg chg="del">
        <pc:chgData name="Andrija Milosavljevic" userId="011acb6d-6623-4d65-9934-97ea229dc2f8" providerId="ADAL" clId="{FC1BFAFF-F6C6-4249-8BE5-5511464BE856}" dt="2023-05-20T15:58:22.785" v="8348" actId="47"/>
        <pc:sldMkLst>
          <pc:docMk/>
          <pc:sldMk cId="3532095309" sldId="290"/>
        </pc:sldMkLst>
      </pc:sldChg>
      <pc:sldChg chg="del">
        <pc:chgData name="Andrija Milosavljevic" userId="011acb6d-6623-4d65-9934-97ea229dc2f8" providerId="ADAL" clId="{FC1BFAFF-F6C6-4249-8BE5-5511464BE856}" dt="2023-05-20T15:58:28.350" v="8349" actId="47"/>
        <pc:sldMkLst>
          <pc:docMk/>
          <pc:sldMk cId="1181723449" sldId="292"/>
        </pc:sldMkLst>
      </pc:sldChg>
      <pc:sldChg chg="del">
        <pc:chgData name="Andrija Milosavljevic" userId="011acb6d-6623-4d65-9934-97ea229dc2f8" providerId="ADAL" clId="{FC1BFAFF-F6C6-4249-8BE5-5511464BE856}" dt="2023-05-20T15:58:30.292" v="8350" actId="47"/>
        <pc:sldMkLst>
          <pc:docMk/>
          <pc:sldMk cId="229416761" sldId="293"/>
        </pc:sldMkLst>
      </pc:sldChg>
      <pc:sldChg chg="del">
        <pc:chgData name="Andrija Milosavljevic" userId="011acb6d-6623-4d65-9934-97ea229dc2f8" providerId="ADAL" clId="{FC1BFAFF-F6C6-4249-8BE5-5511464BE856}" dt="2023-05-20T15:58:30.828" v="8351" actId="47"/>
        <pc:sldMkLst>
          <pc:docMk/>
          <pc:sldMk cId="4194935741" sldId="294"/>
        </pc:sldMkLst>
      </pc:sldChg>
      <pc:sldChg chg="del">
        <pc:chgData name="Andrija Milosavljevic" userId="011acb6d-6623-4d65-9934-97ea229dc2f8" providerId="ADAL" clId="{FC1BFAFF-F6C6-4249-8BE5-5511464BE856}" dt="2023-05-20T15:58:31.267" v="8352" actId="47"/>
        <pc:sldMkLst>
          <pc:docMk/>
          <pc:sldMk cId="3653892451" sldId="295"/>
        </pc:sldMkLst>
      </pc:sldChg>
      <pc:sldChg chg="del">
        <pc:chgData name="Andrija Milosavljevic" userId="011acb6d-6623-4d65-9934-97ea229dc2f8" providerId="ADAL" clId="{FC1BFAFF-F6C6-4249-8BE5-5511464BE856}" dt="2023-05-20T15:58:31.728" v="8353" actId="47"/>
        <pc:sldMkLst>
          <pc:docMk/>
          <pc:sldMk cId="757820720" sldId="296"/>
        </pc:sldMkLst>
      </pc:sldChg>
      <pc:sldChg chg="del">
        <pc:chgData name="Andrija Milosavljevic" userId="011acb6d-6623-4d65-9934-97ea229dc2f8" providerId="ADAL" clId="{FC1BFAFF-F6C6-4249-8BE5-5511464BE856}" dt="2023-05-20T15:58:32.224" v="8354" actId="47"/>
        <pc:sldMkLst>
          <pc:docMk/>
          <pc:sldMk cId="2527989072" sldId="297"/>
        </pc:sldMkLst>
      </pc:sldChg>
      <pc:sldChg chg="del">
        <pc:chgData name="Andrija Milosavljevic" userId="011acb6d-6623-4d65-9934-97ea229dc2f8" providerId="ADAL" clId="{FC1BFAFF-F6C6-4249-8BE5-5511464BE856}" dt="2023-05-20T15:58:32.817" v="8355" actId="47"/>
        <pc:sldMkLst>
          <pc:docMk/>
          <pc:sldMk cId="3682430792" sldId="298"/>
        </pc:sldMkLst>
      </pc:sldChg>
      <pc:sldChg chg="del">
        <pc:chgData name="Andrija Milosavljevic" userId="011acb6d-6623-4d65-9934-97ea229dc2f8" providerId="ADAL" clId="{FC1BFAFF-F6C6-4249-8BE5-5511464BE856}" dt="2023-05-20T15:58:33.517" v="8356" actId="47"/>
        <pc:sldMkLst>
          <pc:docMk/>
          <pc:sldMk cId="1824871024" sldId="299"/>
        </pc:sldMkLst>
      </pc:sldChg>
      <pc:sldChg chg="del">
        <pc:chgData name="Andrija Milosavljevic" userId="011acb6d-6623-4d65-9934-97ea229dc2f8" providerId="ADAL" clId="{FC1BFAFF-F6C6-4249-8BE5-5511464BE856}" dt="2023-05-20T15:58:34.104" v="8357" actId="47"/>
        <pc:sldMkLst>
          <pc:docMk/>
          <pc:sldMk cId="3225273169" sldId="300"/>
        </pc:sldMkLst>
      </pc:sldChg>
      <pc:sldChg chg="del">
        <pc:chgData name="Andrija Milosavljevic" userId="011acb6d-6623-4d65-9934-97ea229dc2f8" providerId="ADAL" clId="{FC1BFAFF-F6C6-4249-8BE5-5511464BE856}" dt="2023-05-20T15:58:34.608" v="8358" actId="47"/>
        <pc:sldMkLst>
          <pc:docMk/>
          <pc:sldMk cId="3259130226" sldId="301"/>
        </pc:sldMkLst>
      </pc:sldChg>
      <pc:sldChg chg="del">
        <pc:chgData name="Andrija Milosavljevic" userId="011acb6d-6623-4d65-9934-97ea229dc2f8" providerId="ADAL" clId="{FC1BFAFF-F6C6-4249-8BE5-5511464BE856}" dt="2023-05-20T15:58:35.476" v="8359" actId="47"/>
        <pc:sldMkLst>
          <pc:docMk/>
          <pc:sldMk cId="3058045775" sldId="302"/>
        </pc:sldMkLst>
      </pc:sldChg>
      <pc:sldChg chg="modSp add mod">
        <pc:chgData name="Andrija Milosavljevic" userId="011acb6d-6623-4d65-9934-97ea229dc2f8" providerId="ADAL" clId="{FC1BFAFF-F6C6-4249-8BE5-5511464BE856}" dt="2023-05-20T16:44:14.370" v="8630" actId="12"/>
        <pc:sldMkLst>
          <pc:docMk/>
          <pc:sldMk cId="3810921962" sldId="303"/>
        </pc:sldMkLst>
        <pc:spChg chg="mod">
          <ac:chgData name="Andrija Milosavljevic" userId="011acb6d-6623-4d65-9934-97ea229dc2f8" providerId="ADAL" clId="{FC1BFAFF-F6C6-4249-8BE5-5511464BE856}" dt="2023-05-20T16:44:14.370" v="8630" actId="12"/>
          <ac:spMkLst>
            <pc:docMk/>
            <pc:sldMk cId="3810921962" sldId="303"/>
            <ac:spMk id="6" creationId="{650234B7-8262-618D-6F49-2ECAE61D9DED}"/>
          </ac:spMkLst>
        </pc:spChg>
      </pc:sldChg>
      <pc:sldChg chg="modSp add mod">
        <pc:chgData name="Andrija Milosavljevic" userId="011acb6d-6623-4d65-9934-97ea229dc2f8" providerId="ADAL" clId="{FC1BFAFF-F6C6-4249-8BE5-5511464BE856}" dt="2023-05-20T16:49:45.682" v="8772" actId="20577"/>
        <pc:sldMkLst>
          <pc:docMk/>
          <pc:sldMk cId="2773724718" sldId="304"/>
        </pc:sldMkLst>
        <pc:spChg chg="mod">
          <ac:chgData name="Andrija Milosavljevic" userId="011acb6d-6623-4d65-9934-97ea229dc2f8" providerId="ADAL" clId="{FC1BFAFF-F6C6-4249-8BE5-5511464BE856}" dt="2023-05-20T14:47:49.334" v="1816" actId="20577"/>
          <ac:spMkLst>
            <pc:docMk/>
            <pc:sldMk cId="2773724718" sldId="304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FC1BFAFF-F6C6-4249-8BE5-5511464BE856}" dt="2023-05-20T16:49:45.682" v="8772" actId="20577"/>
          <ac:spMkLst>
            <pc:docMk/>
            <pc:sldMk cId="2773724718" sldId="304"/>
            <ac:spMk id="6" creationId="{650234B7-8262-618D-6F49-2ECAE61D9DED}"/>
          </ac:spMkLst>
        </pc:spChg>
      </pc:sldChg>
      <pc:sldChg chg="addSp delSp modSp add mod">
        <pc:chgData name="Andrija Milosavljevic" userId="011acb6d-6623-4d65-9934-97ea229dc2f8" providerId="ADAL" clId="{FC1BFAFF-F6C6-4249-8BE5-5511464BE856}" dt="2023-05-21T15:55:54.102" v="8795" actId="1076"/>
        <pc:sldMkLst>
          <pc:docMk/>
          <pc:sldMk cId="4134782172" sldId="305"/>
        </pc:sldMkLst>
        <pc:spChg chg="add del mod">
          <ac:chgData name="Andrija Milosavljevic" userId="011acb6d-6623-4d65-9934-97ea229dc2f8" providerId="ADAL" clId="{FC1BFAFF-F6C6-4249-8BE5-5511464BE856}" dt="2023-05-20T14:53:35.116" v="2430" actId="478"/>
          <ac:spMkLst>
            <pc:docMk/>
            <pc:sldMk cId="4134782172" sldId="305"/>
            <ac:spMk id="3" creationId="{1B0E6625-7507-62CB-06CE-77F256D40290}"/>
          </ac:spMkLst>
        </pc:spChg>
        <pc:spChg chg="mod">
          <ac:chgData name="Andrija Milosavljevic" userId="011acb6d-6623-4d65-9934-97ea229dc2f8" providerId="ADAL" clId="{FC1BFAFF-F6C6-4249-8BE5-5511464BE856}" dt="2023-05-20T14:49:21.391" v="1853" actId="20577"/>
          <ac:spMkLst>
            <pc:docMk/>
            <pc:sldMk cId="4134782172" sldId="305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FC1BFAFF-F6C6-4249-8BE5-5511464BE856}" dt="2023-05-21T15:55:43.545" v="8793" actId="20577"/>
          <ac:spMkLst>
            <pc:docMk/>
            <pc:sldMk cId="4134782172" sldId="305"/>
            <ac:spMk id="6" creationId="{650234B7-8262-618D-6F49-2ECAE61D9DED}"/>
          </ac:spMkLst>
        </pc:spChg>
        <pc:spChg chg="add del mod">
          <ac:chgData name="Andrija Milosavljevic" userId="011acb6d-6623-4d65-9934-97ea229dc2f8" providerId="ADAL" clId="{FC1BFAFF-F6C6-4249-8BE5-5511464BE856}" dt="2023-05-20T14:55:10.372" v="2569" actId="478"/>
          <ac:spMkLst>
            <pc:docMk/>
            <pc:sldMk cId="4134782172" sldId="305"/>
            <ac:spMk id="7" creationId="{FEDB8C1B-0E4A-4A09-F38E-7346884B43C1}"/>
          </ac:spMkLst>
        </pc:spChg>
        <pc:graphicFrameChg chg="add mod">
          <ac:chgData name="Andrija Milosavljevic" userId="011acb6d-6623-4d65-9934-97ea229dc2f8" providerId="ADAL" clId="{FC1BFAFF-F6C6-4249-8BE5-5511464BE856}" dt="2023-05-21T15:55:54.102" v="8795" actId="1076"/>
          <ac:graphicFrameMkLst>
            <pc:docMk/>
            <pc:sldMk cId="4134782172" sldId="305"/>
            <ac:graphicFrameMk id="4" creationId="{12C90D28-7C9A-DB3B-5825-954FC6A618C2}"/>
          </ac:graphicFrameMkLst>
        </pc:graphicFrameChg>
        <pc:graphicFrameChg chg="add mod">
          <ac:chgData name="Andrija Milosavljevic" userId="011acb6d-6623-4d65-9934-97ea229dc2f8" providerId="ADAL" clId="{FC1BFAFF-F6C6-4249-8BE5-5511464BE856}" dt="2023-05-21T15:55:50.162" v="8794" actId="1076"/>
          <ac:graphicFrameMkLst>
            <pc:docMk/>
            <pc:sldMk cId="4134782172" sldId="305"/>
            <ac:graphicFrameMk id="8" creationId="{23A6EE20-A783-BD60-FCE2-0CE149D5760B}"/>
          </ac:graphicFrameMkLst>
        </pc:graphicFrameChg>
        <pc:picChg chg="add del mod">
          <ac:chgData name="Andrija Milosavljevic" userId="011acb6d-6623-4d65-9934-97ea229dc2f8" providerId="ADAL" clId="{FC1BFAFF-F6C6-4249-8BE5-5511464BE856}" dt="2023-05-20T14:53:15.693" v="2426" actId="478"/>
          <ac:picMkLst>
            <pc:docMk/>
            <pc:sldMk cId="4134782172" sldId="305"/>
            <ac:picMk id="2" creationId="{48EE402A-405D-473A-08E7-3B96191E8B4E}"/>
          </ac:picMkLst>
        </pc:picChg>
        <pc:picChg chg="add del">
          <ac:chgData name="Andrija Milosavljevic" userId="011acb6d-6623-4d65-9934-97ea229dc2f8" providerId="ADAL" clId="{FC1BFAFF-F6C6-4249-8BE5-5511464BE856}" dt="2023-05-20T14:56:11.973" v="2574" actId="478"/>
          <ac:picMkLst>
            <pc:docMk/>
            <pc:sldMk cId="4134782172" sldId="305"/>
            <ac:picMk id="9" creationId="{2135C816-2C5E-E775-9B7A-E87BE3FD7819}"/>
          </ac:picMkLst>
        </pc:picChg>
      </pc:sldChg>
      <pc:sldChg chg="addSp delSp modSp add del mod">
        <pc:chgData name="Andrija Milosavljevic" userId="011acb6d-6623-4d65-9934-97ea229dc2f8" providerId="ADAL" clId="{FC1BFAFF-F6C6-4249-8BE5-5511464BE856}" dt="2023-05-20T15:12:16.756" v="3737" actId="47"/>
        <pc:sldMkLst>
          <pc:docMk/>
          <pc:sldMk cId="3658520708" sldId="306"/>
        </pc:sldMkLst>
        <pc:spChg chg="mod">
          <ac:chgData name="Andrija Milosavljevic" userId="011acb6d-6623-4d65-9934-97ea229dc2f8" providerId="ADAL" clId="{FC1BFAFF-F6C6-4249-8BE5-5511464BE856}" dt="2023-05-20T14:57:40.238" v="2601" actId="20577"/>
          <ac:spMkLst>
            <pc:docMk/>
            <pc:sldMk cId="3658520708" sldId="306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FC1BFAFF-F6C6-4249-8BE5-5511464BE856}" dt="2023-05-20T15:02:00.286" v="3050" actId="1076"/>
          <ac:spMkLst>
            <pc:docMk/>
            <pc:sldMk cId="3658520708" sldId="306"/>
            <ac:spMk id="6" creationId="{650234B7-8262-618D-6F49-2ECAE61D9DED}"/>
          </ac:spMkLst>
        </pc:spChg>
        <pc:graphicFrameChg chg="del">
          <ac:chgData name="Andrija Milosavljevic" userId="011acb6d-6623-4d65-9934-97ea229dc2f8" providerId="ADAL" clId="{FC1BFAFF-F6C6-4249-8BE5-5511464BE856}" dt="2023-05-20T14:59:49.316" v="2965" actId="478"/>
          <ac:graphicFrameMkLst>
            <pc:docMk/>
            <pc:sldMk cId="3658520708" sldId="306"/>
            <ac:graphicFrameMk id="4" creationId="{12C90D28-7C9A-DB3B-5825-954FC6A618C2}"/>
          </ac:graphicFrameMkLst>
        </pc:graphicFrameChg>
        <pc:graphicFrameChg chg="del">
          <ac:chgData name="Andrija Milosavljevic" userId="011acb6d-6623-4d65-9934-97ea229dc2f8" providerId="ADAL" clId="{FC1BFAFF-F6C6-4249-8BE5-5511464BE856}" dt="2023-05-20T14:59:49.825" v="2966" actId="478"/>
          <ac:graphicFrameMkLst>
            <pc:docMk/>
            <pc:sldMk cId="3658520708" sldId="306"/>
            <ac:graphicFrameMk id="8" creationId="{23A6EE20-A783-BD60-FCE2-0CE149D5760B}"/>
          </ac:graphicFrameMkLst>
        </pc:graphicFrameChg>
        <pc:picChg chg="add mod">
          <ac:chgData name="Andrija Milosavljevic" userId="011acb6d-6623-4d65-9934-97ea229dc2f8" providerId="ADAL" clId="{FC1BFAFF-F6C6-4249-8BE5-5511464BE856}" dt="2023-05-20T15:02:11.211" v="3067" actId="1036"/>
          <ac:picMkLst>
            <pc:docMk/>
            <pc:sldMk cId="3658520708" sldId="306"/>
            <ac:picMk id="2" creationId="{DC6F0DC2-88B9-F203-5A0C-403CB900A783}"/>
          </ac:picMkLst>
        </pc:picChg>
      </pc:sldChg>
      <pc:sldChg chg="addSp delSp modSp add mod">
        <pc:chgData name="Andrija Milosavljevic" userId="011acb6d-6623-4d65-9934-97ea229dc2f8" providerId="ADAL" clId="{FC1BFAFF-F6C6-4249-8BE5-5511464BE856}" dt="2023-05-20T16:01:50.850" v="8402" actId="1076"/>
        <pc:sldMkLst>
          <pc:docMk/>
          <pc:sldMk cId="3914335597" sldId="307"/>
        </pc:sldMkLst>
        <pc:spChg chg="add del">
          <ac:chgData name="Andrija Milosavljevic" userId="011acb6d-6623-4d65-9934-97ea229dc2f8" providerId="ADAL" clId="{FC1BFAFF-F6C6-4249-8BE5-5511464BE856}" dt="2023-05-20T15:04:12.189" v="3071" actId="478"/>
          <ac:spMkLst>
            <pc:docMk/>
            <pc:sldMk cId="3914335597" sldId="307"/>
            <ac:spMk id="3" creationId="{489DDB72-C4C9-F1CB-0C66-5E381E41D701}"/>
          </ac:spMkLst>
        </pc:spChg>
        <pc:spChg chg="mod">
          <ac:chgData name="Andrija Milosavljevic" userId="011acb6d-6623-4d65-9934-97ea229dc2f8" providerId="ADAL" clId="{FC1BFAFF-F6C6-4249-8BE5-5511464BE856}" dt="2023-05-20T15:21:13.086" v="4808" actId="1076"/>
          <ac:spMkLst>
            <pc:docMk/>
            <pc:sldMk cId="3914335597" sldId="307"/>
            <ac:spMk id="6" creationId="{650234B7-8262-618D-6F49-2ECAE61D9DED}"/>
          </ac:spMkLst>
        </pc:spChg>
        <pc:graphicFrameChg chg="add mod">
          <ac:chgData name="Andrija Milosavljevic" userId="011acb6d-6623-4d65-9934-97ea229dc2f8" providerId="ADAL" clId="{FC1BFAFF-F6C6-4249-8BE5-5511464BE856}" dt="2023-05-20T16:01:50.850" v="8402" actId="1076"/>
          <ac:graphicFrameMkLst>
            <pc:docMk/>
            <pc:sldMk cId="3914335597" sldId="307"/>
            <ac:graphicFrameMk id="4" creationId="{04119049-0020-E9C9-890F-B22F3768EB59}"/>
          </ac:graphicFrameMkLst>
        </pc:graphicFrameChg>
        <pc:picChg chg="mod">
          <ac:chgData name="Andrija Milosavljevic" userId="011acb6d-6623-4d65-9934-97ea229dc2f8" providerId="ADAL" clId="{FC1BFAFF-F6C6-4249-8BE5-5511464BE856}" dt="2023-05-20T15:12:24.818" v="3739" actId="1076"/>
          <ac:picMkLst>
            <pc:docMk/>
            <pc:sldMk cId="3914335597" sldId="307"/>
            <ac:picMk id="2" creationId="{DC6F0DC2-88B9-F203-5A0C-403CB900A783}"/>
          </ac:picMkLst>
        </pc:picChg>
      </pc:sldChg>
      <pc:sldChg chg="addSp delSp modSp add mod">
        <pc:chgData name="Andrija Milosavljevic" userId="011acb6d-6623-4d65-9934-97ea229dc2f8" providerId="ADAL" clId="{FC1BFAFF-F6C6-4249-8BE5-5511464BE856}" dt="2023-05-21T15:57:35.930" v="8821" actId="948"/>
        <pc:sldMkLst>
          <pc:docMk/>
          <pc:sldMk cId="2947596960" sldId="308"/>
        </pc:sldMkLst>
        <pc:spChg chg="mod">
          <ac:chgData name="Andrija Milosavljevic" userId="011acb6d-6623-4d65-9934-97ea229dc2f8" providerId="ADAL" clId="{FC1BFAFF-F6C6-4249-8BE5-5511464BE856}" dt="2023-05-20T15:05:13.012" v="3098" actId="20577"/>
          <ac:spMkLst>
            <pc:docMk/>
            <pc:sldMk cId="2947596960" sldId="308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FC1BFAFF-F6C6-4249-8BE5-5511464BE856}" dt="2023-05-21T15:57:35.930" v="8821" actId="948"/>
          <ac:spMkLst>
            <pc:docMk/>
            <pc:sldMk cId="2947596960" sldId="308"/>
            <ac:spMk id="6" creationId="{650234B7-8262-618D-6F49-2ECAE61D9DED}"/>
          </ac:spMkLst>
        </pc:spChg>
        <pc:spChg chg="add del">
          <ac:chgData name="Andrija Milosavljevic" userId="011acb6d-6623-4d65-9934-97ea229dc2f8" providerId="ADAL" clId="{FC1BFAFF-F6C6-4249-8BE5-5511464BE856}" dt="2023-05-20T15:11:38.090" v="3728" actId="478"/>
          <ac:spMkLst>
            <pc:docMk/>
            <pc:sldMk cId="2947596960" sldId="308"/>
            <ac:spMk id="7" creationId="{76CEDF3C-D425-BCE5-88CF-2E5A22665509}"/>
          </ac:spMkLst>
        </pc:spChg>
        <pc:graphicFrameChg chg="del">
          <ac:chgData name="Andrija Milosavljevic" userId="011acb6d-6623-4d65-9934-97ea229dc2f8" providerId="ADAL" clId="{FC1BFAFF-F6C6-4249-8BE5-5511464BE856}" dt="2023-05-20T15:08:05.450" v="3395" actId="478"/>
          <ac:graphicFrameMkLst>
            <pc:docMk/>
            <pc:sldMk cId="2947596960" sldId="308"/>
            <ac:graphicFrameMk id="4" creationId="{04119049-0020-E9C9-890F-B22F3768EB59}"/>
          </ac:graphicFrameMkLst>
        </pc:graphicFrameChg>
        <pc:graphicFrameChg chg="add mod">
          <ac:chgData name="Andrija Milosavljevic" userId="011acb6d-6623-4d65-9934-97ea229dc2f8" providerId="ADAL" clId="{FC1BFAFF-F6C6-4249-8BE5-5511464BE856}" dt="2023-05-20T15:12:04.077" v="3736" actId="1076"/>
          <ac:graphicFrameMkLst>
            <pc:docMk/>
            <pc:sldMk cId="2947596960" sldId="308"/>
            <ac:graphicFrameMk id="8" creationId="{0C8F8236-DC5A-F392-B6BA-22D5AF8DCFCA}"/>
          </ac:graphicFrameMkLst>
        </pc:graphicFrameChg>
        <pc:picChg chg="del">
          <ac:chgData name="Andrija Milosavljevic" userId="011acb6d-6623-4d65-9934-97ea229dc2f8" providerId="ADAL" clId="{FC1BFAFF-F6C6-4249-8BE5-5511464BE856}" dt="2023-05-20T15:08:04.779" v="3394" actId="478"/>
          <ac:picMkLst>
            <pc:docMk/>
            <pc:sldMk cId="2947596960" sldId="308"/>
            <ac:picMk id="2" creationId="{DC6F0DC2-88B9-F203-5A0C-403CB900A783}"/>
          </ac:picMkLst>
        </pc:picChg>
        <pc:picChg chg="add mod">
          <ac:chgData name="Andrija Milosavljevic" userId="011acb6d-6623-4d65-9934-97ea229dc2f8" providerId="ADAL" clId="{FC1BFAFF-F6C6-4249-8BE5-5511464BE856}" dt="2023-05-20T15:12:00.477" v="3735" actId="1076"/>
          <ac:picMkLst>
            <pc:docMk/>
            <pc:sldMk cId="2947596960" sldId="308"/>
            <ac:picMk id="3" creationId="{2C3C243F-2295-5E4C-A284-24CAC85D1F68}"/>
          </ac:picMkLst>
        </pc:picChg>
      </pc:sldChg>
      <pc:sldChg chg="addSp delSp modSp add mod">
        <pc:chgData name="Andrija Milosavljevic" userId="011acb6d-6623-4d65-9934-97ea229dc2f8" providerId="ADAL" clId="{FC1BFAFF-F6C6-4249-8BE5-5511464BE856}" dt="2023-05-21T15:59:29.432" v="8830" actId="1076"/>
        <pc:sldMkLst>
          <pc:docMk/>
          <pc:sldMk cId="1880049587" sldId="309"/>
        </pc:sldMkLst>
        <pc:spChg chg="add del">
          <ac:chgData name="Andrija Milosavljevic" userId="011acb6d-6623-4d65-9934-97ea229dc2f8" providerId="ADAL" clId="{FC1BFAFF-F6C6-4249-8BE5-5511464BE856}" dt="2023-05-21T15:59:08.142" v="8823" actId="478"/>
          <ac:spMkLst>
            <pc:docMk/>
            <pc:sldMk cId="1880049587" sldId="309"/>
            <ac:spMk id="2" creationId="{7661DAD8-124A-0A54-2978-6FEAB89C3D20}"/>
          </ac:spMkLst>
        </pc:spChg>
        <pc:spChg chg="add del">
          <ac:chgData name="Andrija Milosavljevic" userId="011acb6d-6623-4d65-9934-97ea229dc2f8" providerId="ADAL" clId="{FC1BFAFF-F6C6-4249-8BE5-5511464BE856}" dt="2023-05-20T15:17:30.540" v="4419" actId="478"/>
          <ac:spMkLst>
            <pc:docMk/>
            <pc:sldMk cId="1880049587" sldId="309"/>
            <ac:spMk id="2" creationId="{7D20EB2A-9A70-D3D3-5492-85FFBEABD4F9}"/>
          </ac:spMkLst>
        </pc:spChg>
        <pc:spChg chg="mod">
          <ac:chgData name="Andrija Milosavljevic" userId="011acb6d-6623-4d65-9934-97ea229dc2f8" providerId="ADAL" clId="{FC1BFAFF-F6C6-4249-8BE5-5511464BE856}" dt="2023-05-20T15:12:43.731" v="3747" actId="6549"/>
          <ac:spMkLst>
            <pc:docMk/>
            <pc:sldMk cId="1880049587" sldId="309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FC1BFAFF-F6C6-4249-8BE5-5511464BE856}" dt="2023-05-20T16:33:17.812" v="8439" actId="20577"/>
          <ac:spMkLst>
            <pc:docMk/>
            <pc:sldMk cId="1880049587" sldId="309"/>
            <ac:spMk id="6" creationId="{650234B7-8262-618D-6F49-2ECAE61D9DED}"/>
          </ac:spMkLst>
        </pc:spChg>
        <pc:graphicFrameChg chg="add mod">
          <ac:chgData name="Andrija Milosavljevic" userId="011acb6d-6623-4d65-9934-97ea229dc2f8" providerId="ADAL" clId="{FC1BFAFF-F6C6-4249-8BE5-5511464BE856}" dt="2023-05-21T15:59:29.432" v="8830" actId="1076"/>
          <ac:graphicFrameMkLst>
            <pc:docMk/>
            <pc:sldMk cId="1880049587" sldId="309"/>
            <ac:graphicFrameMk id="3" creationId="{F21ED351-3FBA-3358-E4B5-E6133C18071D}"/>
          </ac:graphicFrameMkLst>
        </pc:graphicFrameChg>
        <pc:graphicFrameChg chg="add del mod">
          <ac:chgData name="Andrija Milosavljevic" userId="011acb6d-6623-4d65-9934-97ea229dc2f8" providerId="ADAL" clId="{FC1BFAFF-F6C6-4249-8BE5-5511464BE856}" dt="2023-05-21T15:59:11.599" v="8825" actId="478"/>
          <ac:graphicFrameMkLst>
            <pc:docMk/>
            <pc:sldMk cId="1880049587" sldId="309"/>
            <ac:graphicFrameMk id="4" creationId="{001027FC-A43A-7B9D-CE31-BEB5C8D8139B}"/>
          </ac:graphicFrameMkLst>
        </pc:graphicFrameChg>
        <pc:graphicFrameChg chg="del mod">
          <ac:chgData name="Andrija Milosavljevic" userId="011acb6d-6623-4d65-9934-97ea229dc2f8" providerId="ADAL" clId="{FC1BFAFF-F6C6-4249-8BE5-5511464BE856}" dt="2023-05-20T15:17:22.198" v="4417" actId="478"/>
          <ac:graphicFrameMkLst>
            <pc:docMk/>
            <pc:sldMk cId="1880049587" sldId="309"/>
            <ac:graphicFrameMk id="8" creationId="{0C8F8236-DC5A-F392-B6BA-22D5AF8DCFCA}"/>
          </ac:graphicFrameMkLst>
        </pc:graphicFrameChg>
        <pc:picChg chg="del">
          <ac:chgData name="Andrija Milosavljevic" userId="011acb6d-6623-4d65-9934-97ea229dc2f8" providerId="ADAL" clId="{FC1BFAFF-F6C6-4249-8BE5-5511464BE856}" dt="2023-05-20T15:17:21.450" v="4416" actId="478"/>
          <ac:picMkLst>
            <pc:docMk/>
            <pc:sldMk cId="1880049587" sldId="309"/>
            <ac:picMk id="3" creationId="{2C3C243F-2295-5E4C-A284-24CAC85D1F68}"/>
          </ac:picMkLst>
        </pc:picChg>
      </pc:sldChg>
      <pc:sldChg chg="addSp delSp modSp add mod">
        <pc:chgData name="Andrija Milosavljevic" userId="011acb6d-6623-4d65-9934-97ea229dc2f8" providerId="ADAL" clId="{FC1BFAFF-F6C6-4249-8BE5-5511464BE856}" dt="2023-05-21T16:01:18.999" v="8838" actId="1076"/>
        <pc:sldMkLst>
          <pc:docMk/>
          <pc:sldMk cId="2783928843" sldId="310"/>
        </pc:sldMkLst>
        <pc:spChg chg="add del">
          <ac:chgData name="Andrija Milosavljevic" userId="011acb6d-6623-4d65-9934-97ea229dc2f8" providerId="ADAL" clId="{FC1BFAFF-F6C6-4249-8BE5-5511464BE856}" dt="2023-05-20T15:20:40.332" v="4798" actId="478"/>
          <ac:spMkLst>
            <pc:docMk/>
            <pc:sldMk cId="2783928843" sldId="310"/>
            <ac:spMk id="2" creationId="{19BE48FE-979A-A16B-87AE-B520C2FF9ADD}"/>
          </ac:spMkLst>
        </pc:spChg>
        <pc:spChg chg="mod">
          <ac:chgData name="Andrija Milosavljevic" userId="011acb6d-6623-4d65-9934-97ea229dc2f8" providerId="ADAL" clId="{FC1BFAFF-F6C6-4249-8BE5-5511464BE856}" dt="2023-05-20T15:18:30.414" v="4445" actId="20577"/>
          <ac:spMkLst>
            <pc:docMk/>
            <pc:sldMk cId="2783928843" sldId="310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FC1BFAFF-F6C6-4249-8BE5-5511464BE856}" dt="2023-05-20T16:50:21.304" v="8792" actId="20577"/>
          <ac:spMkLst>
            <pc:docMk/>
            <pc:sldMk cId="2783928843" sldId="310"/>
            <ac:spMk id="6" creationId="{650234B7-8262-618D-6F49-2ECAE61D9DED}"/>
          </ac:spMkLst>
        </pc:spChg>
        <pc:graphicFrameChg chg="add mod">
          <ac:chgData name="Andrija Milosavljevic" userId="011acb6d-6623-4d65-9934-97ea229dc2f8" providerId="ADAL" clId="{FC1BFAFF-F6C6-4249-8BE5-5511464BE856}" dt="2023-05-21T16:01:18.999" v="8838" actId="1076"/>
          <ac:graphicFrameMkLst>
            <pc:docMk/>
            <pc:sldMk cId="2783928843" sldId="310"/>
            <ac:graphicFrameMk id="3" creationId="{7B55AF8C-B230-66A3-BD22-1AB68285FD62}"/>
          </ac:graphicFrameMkLst>
        </pc:graphicFrameChg>
        <pc:graphicFrameChg chg="del">
          <ac:chgData name="Andrija Milosavljevic" userId="011acb6d-6623-4d65-9934-97ea229dc2f8" providerId="ADAL" clId="{FC1BFAFF-F6C6-4249-8BE5-5511464BE856}" dt="2023-05-20T15:20:37.100" v="4796" actId="478"/>
          <ac:graphicFrameMkLst>
            <pc:docMk/>
            <pc:sldMk cId="2783928843" sldId="310"/>
            <ac:graphicFrameMk id="4" creationId="{001027FC-A43A-7B9D-CE31-BEB5C8D8139B}"/>
          </ac:graphicFrameMkLst>
        </pc:graphicFrameChg>
      </pc:sldChg>
      <pc:sldChg chg="addSp delSp modSp add mod">
        <pc:chgData name="Andrija Milosavljevic" userId="011acb6d-6623-4d65-9934-97ea229dc2f8" providerId="ADAL" clId="{FC1BFAFF-F6C6-4249-8BE5-5511464BE856}" dt="2023-05-21T16:01:22.182" v="8839" actId="1076"/>
        <pc:sldMkLst>
          <pc:docMk/>
          <pc:sldMk cId="3398291755" sldId="311"/>
        </pc:sldMkLst>
        <pc:spChg chg="add del">
          <ac:chgData name="Andrija Milosavljevic" userId="011acb6d-6623-4d65-9934-97ea229dc2f8" providerId="ADAL" clId="{FC1BFAFF-F6C6-4249-8BE5-5511464BE856}" dt="2023-05-20T15:32:50.976" v="5728" actId="478"/>
          <ac:spMkLst>
            <pc:docMk/>
            <pc:sldMk cId="3398291755" sldId="311"/>
            <ac:spMk id="2" creationId="{21D3E53D-D668-284D-9B95-C23F05A22B3A}"/>
          </ac:spMkLst>
        </pc:spChg>
        <pc:spChg chg="mod">
          <ac:chgData name="Andrija Milosavljevic" userId="011acb6d-6623-4d65-9934-97ea229dc2f8" providerId="ADAL" clId="{FC1BFAFF-F6C6-4249-8BE5-5511464BE856}" dt="2023-05-20T15:21:58.925" v="4849" actId="20577"/>
          <ac:spMkLst>
            <pc:docMk/>
            <pc:sldMk cId="3398291755" sldId="311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FC1BFAFF-F6C6-4249-8BE5-5511464BE856}" dt="2023-05-21T16:01:07.397" v="8836" actId="1036"/>
          <ac:spMkLst>
            <pc:docMk/>
            <pc:sldMk cId="3398291755" sldId="311"/>
            <ac:spMk id="6" creationId="{650234B7-8262-618D-6F49-2ECAE61D9DED}"/>
          </ac:spMkLst>
        </pc:spChg>
        <pc:graphicFrameChg chg="del">
          <ac:chgData name="Andrija Milosavljevic" userId="011acb6d-6623-4d65-9934-97ea229dc2f8" providerId="ADAL" clId="{FC1BFAFF-F6C6-4249-8BE5-5511464BE856}" dt="2023-05-20T15:24:34.876" v="5335" actId="478"/>
          <ac:graphicFrameMkLst>
            <pc:docMk/>
            <pc:sldMk cId="3398291755" sldId="311"/>
            <ac:graphicFrameMk id="3" creationId="{7B55AF8C-B230-66A3-BD22-1AB68285FD62}"/>
          </ac:graphicFrameMkLst>
        </pc:graphicFrameChg>
        <pc:graphicFrameChg chg="add mod">
          <ac:chgData name="Andrija Milosavljevic" userId="011acb6d-6623-4d65-9934-97ea229dc2f8" providerId="ADAL" clId="{FC1BFAFF-F6C6-4249-8BE5-5511464BE856}" dt="2023-05-21T16:01:22.182" v="8839" actId="1076"/>
          <ac:graphicFrameMkLst>
            <pc:docMk/>
            <pc:sldMk cId="3398291755" sldId="311"/>
            <ac:graphicFrameMk id="4" creationId="{01EDBC0F-1DFD-E3B6-D8BC-BD8508BD0776}"/>
          </ac:graphicFrameMkLst>
        </pc:graphicFrameChg>
      </pc:sldChg>
      <pc:sldChg chg="delSp modSp add mod">
        <pc:chgData name="Andrija Milosavljevic" userId="011acb6d-6623-4d65-9934-97ea229dc2f8" providerId="ADAL" clId="{FC1BFAFF-F6C6-4249-8BE5-5511464BE856}" dt="2023-05-20T16:38:19.598" v="8558" actId="255"/>
        <pc:sldMkLst>
          <pc:docMk/>
          <pc:sldMk cId="1111360586" sldId="312"/>
        </pc:sldMkLst>
        <pc:spChg chg="mod">
          <ac:chgData name="Andrija Milosavljevic" userId="011acb6d-6623-4d65-9934-97ea229dc2f8" providerId="ADAL" clId="{FC1BFAFF-F6C6-4249-8BE5-5511464BE856}" dt="2023-05-20T15:33:27.945" v="5756" actId="20577"/>
          <ac:spMkLst>
            <pc:docMk/>
            <pc:sldMk cId="1111360586" sldId="312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FC1BFAFF-F6C6-4249-8BE5-5511464BE856}" dt="2023-05-20T16:38:19.598" v="8558" actId="255"/>
          <ac:spMkLst>
            <pc:docMk/>
            <pc:sldMk cId="1111360586" sldId="312"/>
            <ac:spMk id="6" creationId="{650234B7-8262-618D-6F49-2ECAE61D9DED}"/>
          </ac:spMkLst>
        </pc:spChg>
        <pc:graphicFrameChg chg="del">
          <ac:chgData name="Andrija Milosavljevic" userId="011acb6d-6623-4d65-9934-97ea229dc2f8" providerId="ADAL" clId="{FC1BFAFF-F6C6-4249-8BE5-5511464BE856}" dt="2023-05-20T15:37:40.615" v="6579" actId="478"/>
          <ac:graphicFrameMkLst>
            <pc:docMk/>
            <pc:sldMk cId="1111360586" sldId="312"/>
            <ac:graphicFrameMk id="4" creationId="{01EDBC0F-1DFD-E3B6-D8BC-BD8508BD0776}"/>
          </ac:graphicFrameMkLst>
        </pc:graphicFrameChg>
      </pc:sldChg>
      <pc:sldChg chg="modSp add mod">
        <pc:chgData name="Andrija Milosavljevic" userId="011acb6d-6623-4d65-9934-97ea229dc2f8" providerId="ADAL" clId="{FC1BFAFF-F6C6-4249-8BE5-5511464BE856}" dt="2023-05-20T16:40:02.579" v="8594" actId="20577"/>
        <pc:sldMkLst>
          <pc:docMk/>
          <pc:sldMk cId="2619540475" sldId="313"/>
        </pc:sldMkLst>
        <pc:spChg chg="mod">
          <ac:chgData name="Andrija Milosavljevic" userId="011acb6d-6623-4d65-9934-97ea229dc2f8" providerId="ADAL" clId="{FC1BFAFF-F6C6-4249-8BE5-5511464BE856}" dt="2023-05-20T16:40:02.579" v="8594" actId="20577"/>
          <ac:spMkLst>
            <pc:docMk/>
            <pc:sldMk cId="2619540475" sldId="313"/>
            <ac:spMk id="6" creationId="{650234B7-8262-618D-6F49-2ECAE61D9DED}"/>
          </ac:spMkLst>
        </pc:spChg>
      </pc:sldChg>
      <pc:sldChg chg="addSp delSp modSp add mod">
        <pc:chgData name="Andrija Milosavljevic" userId="011acb6d-6623-4d65-9934-97ea229dc2f8" providerId="ADAL" clId="{FC1BFAFF-F6C6-4249-8BE5-5511464BE856}" dt="2023-05-21T16:02:54.110" v="8841" actId="1035"/>
        <pc:sldMkLst>
          <pc:docMk/>
          <pc:sldMk cId="3299712401" sldId="314"/>
        </pc:sldMkLst>
        <pc:spChg chg="add mod">
          <ac:chgData name="Andrija Milosavljevic" userId="011acb6d-6623-4d65-9934-97ea229dc2f8" providerId="ADAL" clId="{FC1BFAFF-F6C6-4249-8BE5-5511464BE856}" dt="2023-05-20T16:45:27.639" v="8640" actId="21"/>
          <ac:spMkLst>
            <pc:docMk/>
            <pc:sldMk cId="3299712401" sldId="314"/>
            <ac:spMk id="3" creationId="{543FC3C1-EB06-DFCF-8F59-B62CFFC5C68D}"/>
          </ac:spMkLst>
        </pc:spChg>
        <pc:spChg chg="add del">
          <ac:chgData name="Andrija Milosavljevic" userId="011acb6d-6623-4d65-9934-97ea229dc2f8" providerId="ADAL" clId="{FC1BFAFF-F6C6-4249-8BE5-5511464BE856}" dt="2023-05-20T15:48:46.379" v="7944" actId="478"/>
          <ac:spMkLst>
            <pc:docMk/>
            <pc:sldMk cId="3299712401" sldId="314"/>
            <ac:spMk id="4" creationId="{36EF838B-FF23-8CAD-6F2B-6D355743B310}"/>
          </ac:spMkLst>
        </pc:spChg>
        <pc:spChg chg="mod">
          <ac:chgData name="Andrija Milosavljevic" userId="011acb6d-6623-4d65-9934-97ea229dc2f8" providerId="ADAL" clId="{FC1BFAFF-F6C6-4249-8BE5-5511464BE856}" dt="2023-05-20T16:40:45.222" v="8599" actId="20577"/>
          <ac:spMkLst>
            <pc:docMk/>
            <pc:sldMk cId="3299712401" sldId="314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FC1BFAFF-F6C6-4249-8BE5-5511464BE856}" dt="2023-05-21T16:02:54.110" v="8841" actId="1035"/>
          <ac:spMkLst>
            <pc:docMk/>
            <pc:sldMk cId="3299712401" sldId="314"/>
            <ac:spMk id="6" creationId="{650234B7-8262-618D-6F49-2ECAE61D9DED}"/>
          </ac:spMkLst>
        </pc:spChg>
        <pc:graphicFrameChg chg="add mod">
          <ac:chgData name="Andrija Milosavljevic" userId="011acb6d-6623-4d65-9934-97ea229dc2f8" providerId="ADAL" clId="{FC1BFAFF-F6C6-4249-8BE5-5511464BE856}" dt="2023-05-20T16:46:56.912" v="8659" actId="1076"/>
          <ac:graphicFrameMkLst>
            <pc:docMk/>
            <pc:sldMk cId="3299712401" sldId="314"/>
            <ac:graphicFrameMk id="7" creationId="{38649A55-16D8-3C44-A090-56FE359889DA}"/>
          </ac:graphicFrameMkLst>
        </pc:graphicFrameChg>
        <pc:picChg chg="add mod">
          <ac:chgData name="Andrija Milosavljevic" userId="011acb6d-6623-4d65-9934-97ea229dc2f8" providerId="ADAL" clId="{FC1BFAFF-F6C6-4249-8BE5-5511464BE856}" dt="2023-05-20T16:47:03.364" v="8660" actId="1076"/>
          <ac:picMkLst>
            <pc:docMk/>
            <pc:sldMk cId="3299712401" sldId="314"/>
            <ac:picMk id="2" creationId="{36A74871-60AD-B26B-2324-6A8A415DA9B0}"/>
          </ac:picMkLst>
        </pc:picChg>
      </pc:sldChg>
      <pc:sldChg chg="addSp delSp modSp add mod">
        <pc:chgData name="Andrija Milosavljevic" userId="011acb6d-6623-4d65-9934-97ea229dc2f8" providerId="ADAL" clId="{FC1BFAFF-F6C6-4249-8BE5-5511464BE856}" dt="2023-05-21T16:04:00.788" v="8850" actId="20577"/>
        <pc:sldMkLst>
          <pc:docMk/>
          <pc:sldMk cId="1220466809" sldId="315"/>
        </pc:sldMkLst>
        <pc:spChg chg="mod">
          <ac:chgData name="Andrija Milosavljevic" userId="011acb6d-6623-4d65-9934-97ea229dc2f8" providerId="ADAL" clId="{FC1BFAFF-F6C6-4249-8BE5-5511464BE856}" dt="2023-05-20T16:47:10.266" v="8661" actId="21"/>
          <ac:spMkLst>
            <pc:docMk/>
            <pc:sldMk cId="1220466809" sldId="315"/>
            <ac:spMk id="3" creationId="{543FC3C1-EB06-DFCF-8F59-B62CFFC5C68D}"/>
          </ac:spMkLst>
        </pc:spChg>
        <pc:spChg chg="add del">
          <ac:chgData name="Andrija Milosavljevic" userId="011acb6d-6623-4d65-9934-97ea229dc2f8" providerId="ADAL" clId="{FC1BFAFF-F6C6-4249-8BE5-5511464BE856}" dt="2023-05-20T15:57:03.674" v="8321" actId="478"/>
          <ac:spMkLst>
            <pc:docMk/>
            <pc:sldMk cId="1220466809" sldId="315"/>
            <ac:spMk id="4" creationId="{882A5D9C-4322-8366-3323-EBD92243AA14}"/>
          </ac:spMkLst>
        </pc:spChg>
        <pc:spChg chg="mod">
          <ac:chgData name="Andrija Milosavljevic" userId="011acb6d-6623-4d65-9934-97ea229dc2f8" providerId="ADAL" clId="{FC1BFAFF-F6C6-4249-8BE5-5511464BE856}" dt="2023-05-20T16:48:23.631" v="8683" actId="20577"/>
          <ac:spMkLst>
            <pc:docMk/>
            <pc:sldMk cId="1220466809" sldId="315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FC1BFAFF-F6C6-4249-8BE5-5511464BE856}" dt="2023-05-21T16:04:00.788" v="8850" actId="20577"/>
          <ac:spMkLst>
            <pc:docMk/>
            <pc:sldMk cId="1220466809" sldId="315"/>
            <ac:spMk id="6" creationId="{650234B7-8262-618D-6F49-2ECAE61D9DED}"/>
          </ac:spMkLst>
        </pc:spChg>
        <pc:graphicFrameChg chg="del mod">
          <ac:chgData name="Andrija Milosavljevic" userId="011acb6d-6623-4d65-9934-97ea229dc2f8" providerId="ADAL" clId="{FC1BFAFF-F6C6-4249-8BE5-5511464BE856}" dt="2023-05-20T15:57:09.729" v="8324" actId="478"/>
          <ac:graphicFrameMkLst>
            <pc:docMk/>
            <pc:sldMk cId="1220466809" sldId="315"/>
            <ac:graphicFrameMk id="7" creationId="{38649A55-16D8-3C44-A090-56FE359889DA}"/>
          </ac:graphicFrameMkLst>
        </pc:graphicFrameChg>
        <pc:graphicFrameChg chg="add mod">
          <ac:chgData name="Andrija Milosavljevic" userId="011acb6d-6623-4d65-9934-97ea229dc2f8" providerId="ADAL" clId="{FC1BFAFF-F6C6-4249-8BE5-5511464BE856}" dt="2023-05-20T16:47:41.763" v="8671" actId="1076"/>
          <ac:graphicFrameMkLst>
            <pc:docMk/>
            <pc:sldMk cId="1220466809" sldId="315"/>
            <ac:graphicFrameMk id="8" creationId="{662DB0F6-0A90-4B8F-FB7B-046B8DF1B075}"/>
          </ac:graphicFrameMkLst>
        </pc:graphicFrameChg>
        <pc:picChg chg="add del mod">
          <ac:chgData name="Andrija Milosavljevic" userId="011acb6d-6623-4d65-9934-97ea229dc2f8" providerId="ADAL" clId="{FC1BFAFF-F6C6-4249-8BE5-5511464BE856}" dt="2023-05-20T16:47:44.709" v="8672" actId="1076"/>
          <ac:picMkLst>
            <pc:docMk/>
            <pc:sldMk cId="1220466809" sldId="315"/>
            <ac:picMk id="2" creationId="{36A74871-60AD-B26B-2324-6A8A415DA9B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702" y="2385277"/>
            <a:ext cx="9764298" cy="1502229"/>
          </a:xfrm>
        </p:spPr>
        <p:txBody>
          <a:bodyPr/>
          <a:lstStyle/>
          <a:p>
            <a:pPr algn="ctr"/>
            <a:r>
              <a:rPr lang="en-US" sz="5000" dirty="0"/>
              <a:t>Backup/Restore </a:t>
            </a:r>
            <a:br>
              <a:rPr lang="en-US" sz="5000" dirty="0"/>
            </a:br>
            <a:r>
              <a:rPr lang="sr-Latn-RS" sz="5000" dirty="0"/>
              <a:t>kod MS SQL Servera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3035" y="3887506"/>
            <a:ext cx="4833631" cy="4792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2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Andrija Milosavljević 1481</a:t>
            </a:r>
            <a:endParaRPr lang="en-US" sz="2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backups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48" y="1375278"/>
            <a:ext cx="11840899" cy="501986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Omogućava kreiranje kopije samo određenih fajlova ili grupe fajlova koji čine bazu podataka</a:t>
            </a:r>
          </a:p>
          <a:p>
            <a:pPr algn="just">
              <a:lnSpc>
                <a:spcPct val="100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Postoji nekoliko vrsta rezervnih kopija datoteka:</a:t>
            </a:r>
          </a:p>
          <a:p>
            <a:pPr lvl="1" algn="just">
              <a:lnSpc>
                <a:spcPct val="100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file backup – kopira sve podatke i objekte u datoteci ili grupi datoteka. Može povećati brzinu oporavka, dopuštajući oporavak samo oštećenih datoteka, bez potrebe za oporavkom cele baze</a:t>
            </a:r>
          </a:p>
          <a:p>
            <a:pPr lvl="1" algn="just">
              <a:lnSpc>
                <a:spcPct val="100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file backup – kopira samo one stranice koje su promenjene od poslednjeg full file backup-a </a:t>
            </a:r>
          </a:p>
          <a:p>
            <a:pPr lvl="1" algn="just">
              <a:lnSpc>
                <a:spcPct val="100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file backup – omogućava kopiranje samo delova baze podataka, tj. ova kopija ne uključuje grupe fajlova koji su read-only. Na ovaj način se može smanjiti vreme i veličina backup-a, jer se kopiraju samo aktivni i promenljivi delovi baze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1EDBC0F-1DFD-E3B6-D8BC-BD8508BD0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226408"/>
              </p:ext>
            </p:extLst>
          </p:nvPr>
        </p:nvGraphicFramePr>
        <p:xfrm>
          <a:off x="1443393" y="5547821"/>
          <a:ext cx="9305207" cy="6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56042" imgH="434773" progId="Word.Document.12">
                  <p:embed/>
                </p:oleObj>
              </mc:Choice>
              <mc:Fallback>
                <p:oleObj name="Document" r:id="rId2" imgW="5956042" imgH="434773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1EDBC0F-1DFD-E3B6-D8BC-BD8508BD07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393" y="5547821"/>
                        <a:ext cx="9305207" cy="6809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829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Restore baze podataka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50" y="1433751"/>
            <a:ext cx="11840899" cy="501986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oporavka baze podataka definiše način na koji se vrši oporavak i vraćanje podataka u slučaju neuspeha. SQL Server podržava 3 modela oporavka:</a:t>
            </a:r>
          </a:p>
          <a:p>
            <a:pPr marL="800100" lvl="1" indent="-342900" algn="just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recovery model – moguće je izvršiti potpuni i diferencijalni backup, dok nije moguće izvršiti transaction log backup</a:t>
            </a:r>
          </a:p>
          <a:p>
            <a:pPr marL="800100" lvl="1" indent="-342900" algn="just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recovery model – Za razliku od simple modela, u ovom modelu se sve transakcije čuvaju u transaction log backup-u, a prilikom oporavka se koristi kombinacija potpunog, diferencijalnog i transaction log backup-a</a:t>
            </a:r>
          </a:p>
          <a:p>
            <a:pPr marL="800100" lvl="1" indent="-342900" algn="just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Bulk-logged model – sličan kao potpuni model, ali je optimizovan za masovne operacije upisivanja/ažuriranja podataka</a:t>
            </a:r>
          </a:p>
        </p:txBody>
      </p:sp>
    </p:spTree>
    <p:extLst>
      <p:ext uri="{BB962C8B-B14F-4D97-AF65-F5344CB8AC3E}">
        <p14:creationId xmlns:p14="http://schemas.microsoft.com/office/powerpoint/2010/main" val="111136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Restore baze podataka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50" y="1461460"/>
            <a:ext cx="11840899" cy="501986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bi se izvršio opravak baze podataka, potrebno je vratiti (eng. restore) skup rezervnih kopija. SQL Server podržava nekoliko tipova restore-a:</a:t>
            </a:r>
          </a:p>
          <a:p>
            <a:pPr marL="800100" lvl="1" indent="-342900" algn="just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database restore – vraćanje celokupne baze podataka, uključujući sve fajlove i strukture podataka koji čine bazu. Ovo je najopširniji oblik vraćanja podataka</a:t>
            </a:r>
          </a:p>
          <a:p>
            <a:pPr marL="800100" lvl="1" indent="-342900" algn="just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restore – obnavlja pojedinačne fajlove ili grupe fajlova. Koristan je kada su određeni fajlovi oštećeni ili izgubljeni</a:t>
            </a:r>
          </a:p>
          <a:p>
            <a:pPr marL="800100" lvl="1" indent="-342900" algn="just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restore – obnavlja pojedinačne stranice sa podacima iz kreiranih rezervnih kopija. Koristi se u retkim situacijama kada je mali deo podataka oštećen ili izgubljen</a:t>
            </a:r>
          </a:p>
        </p:txBody>
      </p:sp>
    </p:spTree>
    <p:extLst>
      <p:ext uri="{BB962C8B-B14F-4D97-AF65-F5344CB8AC3E}">
        <p14:creationId xmlns:p14="http://schemas.microsoft.com/office/powerpoint/2010/main" val="261954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Primeri upotrebe restore-a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50" y="1362724"/>
            <a:ext cx="11840899" cy="532905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 jednostavnog oporavka:</a:t>
            </a:r>
          </a:p>
          <a:p>
            <a:pPr lvl="1" algn="just">
              <a:lnSpc>
                <a:spcPct val="100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Potpuna rezervna kopija je napravljena u 10h i 22h, a diferencijalna u 16h</a:t>
            </a:r>
          </a:p>
          <a:p>
            <a:pPr lvl="1" algn="just">
              <a:lnSpc>
                <a:spcPct val="100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Pretpostavimo da se u 19h dogodio problem i da su neki ključni podaci obrisani</a:t>
            </a:r>
          </a:p>
          <a:p>
            <a:pPr lvl="1" algn="just">
              <a:lnSpc>
                <a:spcPct val="100000"/>
              </a:lnSpc>
            </a:pPr>
            <a:r>
              <a:rPr lang="sr-Latn-R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Način oporavka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vratiti potpunu rezervnu kopiju iz 10h i diferencijalnu kopiju iz 16h</a:t>
            </a:r>
          </a:p>
          <a:p>
            <a:pPr lvl="1" algn="just">
              <a:lnSpc>
                <a:spcPct val="100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je jer će sve promene napravljene između 16h i 22h biti izubljene</a:t>
            </a:r>
          </a:p>
          <a:p>
            <a:pPr lvl="1" algn="just">
              <a:lnSpc>
                <a:spcPct val="100000"/>
              </a:lnSpc>
            </a:pP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imple Recovery Model ">
            <a:extLst>
              <a:ext uri="{FF2B5EF4-FFF2-40B4-BE49-F238E27FC236}">
                <a16:creationId xmlns:a16="http://schemas.microsoft.com/office/drawing/2014/main" id="{36A74871-60AD-B26B-2324-6A8A415DA9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" b="2724"/>
          <a:stretch/>
        </p:blipFill>
        <p:spPr bwMode="auto">
          <a:xfrm>
            <a:off x="263266" y="3759828"/>
            <a:ext cx="5139746" cy="22731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543FC3C1-EB06-DFCF-8F59-B62CFFC5C68D}"/>
              </a:ext>
            </a:extLst>
          </p:cNvPr>
          <p:cNvSpPr txBox="1">
            <a:spLocks/>
          </p:cNvSpPr>
          <p:nvPr/>
        </p:nvSpPr>
        <p:spPr>
          <a:xfrm>
            <a:off x="175550" y="4764226"/>
            <a:ext cx="11840899" cy="118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8649A55-16D8-3C44-A090-56FE35988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915423"/>
              </p:ext>
            </p:extLst>
          </p:nvPr>
        </p:nvGraphicFramePr>
        <p:xfrm>
          <a:off x="5490728" y="4498989"/>
          <a:ext cx="6525722" cy="79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56042" imgH="728461" progId="Word.Document.12">
                  <p:embed/>
                </p:oleObj>
              </mc:Choice>
              <mc:Fallback>
                <p:oleObj name="Document" r:id="rId3" imgW="5956042" imgH="728461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8649A55-16D8-3C44-A090-56FE359889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728" y="4498989"/>
                        <a:ext cx="6525722" cy="7947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71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Primeri upotrebe restore-a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50" y="1363588"/>
            <a:ext cx="11977773" cy="5020498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2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 potpunog oporavka:</a:t>
            </a:r>
          </a:p>
          <a:p>
            <a:pPr lvl="1" algn="just">
              <a:lnSpc>
                <a:spcPct val="100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Potpuna rezervna kopija je napravljena u 10h i 22h, diferencijalna u 16h, a </a:t>
            </a:r>
            <a:r>
              <a:rPr lang="sr-Latn-R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log backup 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12, 14, 18 i 20h</a:t>
            </a:r>
          </a:p>
          <a:p>
            <a:pPr lvl="1" algn="just">
              <a:lnSpc>
                <a:spcPct val="100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Pretpostavimo da se u 19h dogodio problem i da su neki ključni podaci obrisani</a:t>
            </a:r>
          </a:p>
          <a:p>
            <a:pPr lvl="1" algn="just">
              <a:lnSpc>
                <a:spcPct val="100000"/>
              </a:lnSpc>
            </a:pPr>
            <a:r>
              <a:rPr lang="sr-Latn-R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Način oporavka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vratiti potpunu rezervnu kopiju iz 10h, diferencijalnu kopiju iz 16h, i kopije transaction log-a nastale u 18h i 22h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A74871-60AD-B26B-2324-6A8A415DA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" r="760"/>
          <a:stretch/>
        </p:blipFill>
        <p:spPr bwMode="auto">
          <a:xfrm>
            <a:off x="454619" y="3804826"/>
            <a:ext cx="5228602" cy="23124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543FC3C1-EB06-DFCF-8F59-B62CFFC5C68D}"/>
              </a:ext>
            </a:extLst>
          </p:cNvPr>
          <p:cNvSpPr txBox="1">
            <a:spLocks/>
          </p:cNvSpPr>
          <p:nvPr/>
        </p:nvSpPr>
        <p:spPr>
          <a:xfrm>
            <a:off x="175550" y="4521429"/>
            <a:ext cx="11840899" cy="118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62DB0F6-0A90-4B8F-FB7B-046B8DF1B0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489734"/>
              </p:ext>
            </p:extLst>
          </p:nvPr>
        </p:nvGraphicFramePr>
        <p:xfrm>
          <a:off x="5962290" y="4172047"/>
          <a:ext cx="59436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56042" imgH="1576052" progId="Word.Document.12">
                  <p:embed/>
                </p:oleObj>
              </mc:Choice>
              <mc:Fallback>
                <p:oleObj name="Document" r:id="rId3" imgW="5956042" imgH="1576052" progId="Word.Documen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62DB0F6-0A90-4B8F-FB7B-046B8DF1B0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290" y="4172047"/>
                        <a:ext cx="5943600" cy="1577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46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7" y="2807208"/>
            <a:ext cx="8273143" cy="1243584"/>
          </a:xfrm>
        </p:spPr>
        <p:txBody>
          <a:bodyPr/>
          <a:lstStyle/>
          <a:p>
            <a:pPr algn="ctr"/>
            <a:r>
              <a:rPr lang="sr-Latn-RS" sz="6600" dirty="0"/>
              <a:t>HVALA NA PAŽNJI!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5" y="1423530"/>
            <a:ext cx="11840899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– 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izrade rezervne kopije podataka kako bi se podaci zaštitili od gubitka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koji uzrokuju oštećenje/gubitak podataka i dobar su razlog za backup: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Korisničke greške – nenamerno brisanje tabele/podataka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Hardverske greške – oštećenje hard diska ili servera na kom se nalaze podaci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Destruktivni uticaji – hakerski napadi, virusi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Prirodne katastrofe – požar, poplava, zemljotres</a:t>
            </a:r>
          </a:p>
          <a:p>
            <a:pPr algn="just">
              <a:lnSpc>
                <a:spcPct val="108000"/>
              </a:lnSpc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vraćanja podataka koji uključuje oporavak baze podataka iz rezervne kopije</a:t>
            </a:r>
          </a:p>
          <a:p>
            <a:pPr algn="just">
              <a:lnSpc>
                <a:spcPct val="108000"/>
              </a:lnSpc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bi se obezbedio uspešan backup i restore proces, neophodno je imati dobro osmišljenu strategiju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7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50" y="1604685"/>
            <a:ext cx="11840899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Strategija treba da uravnoteži zahteve za maksimalnu dostupnost podataka i minimalan gubitak podataka, uzimajući u obzir troškove održavanja i resurse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Strategija sadrži 2 dela: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Deo za backup: definiše tip, učestalost izrade, način na koji se testira, i mesto gde se čuva backup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Deo za restore: definiše ko je odgovoran za postupak vraćanja, kako treba izvršiti vraćanje i način na koji se testira vraćanje podataka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Strategija nije uspešna sve dok se rezervne kopije iz osmišljene strategije uspešno ne vrate i dok se ne provere vraćeni podaci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2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Tipovi backup-a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50" y="1423529"/>
            <a:ext cx="11840899" cy="501986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SQL Server nudi nekoliko vrsta backup-a</a:t>
            </a:r>
            <a:endParaRPr lang="sr-Latn-R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 backup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Differential backup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log backup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Tail-log backup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Copy-only backup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backup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Partial backup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8000"/>
              </a:lnSpc>
            </a:pP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72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backup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50" y="1423529"/>
            <a:ext cx="11840899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Kopira celu bazu podataka uključujući sve podatke i objekte (tabele, procedure, funkcije, poglede, indekse...)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Uključuje deo transaction log-a, koji čuva informacije o izvršenim transakcijama</a:t>
            </a: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Kako se baza podataka povećava, povećavaju se i vreme i resursi koje zahteva potpuna rezervna kopija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Moguće je podeliti potpunu rezervnu kopiju na više fajlova i tako ubrzati proces i povećati sigurnost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2C90D28-7C9A-DB3B-5825-954FC6A618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604613"/>
              </p:ext>
            </p:extLst>
          </p:nvPr>
        </p:nvGraphicFramePr>
        <p:xfrm>
          <a:off x="533400" y="5649376"/>
          <a:ext cx="5402006" cy="62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56042" imgH="576218" progId="Word.Document.12">
                  <p:embed/>
                </p:oleObj>
              </mc:Choice>
              <mc:Fallback>
                <p:oleObj name="Document" r:id="rId2" imgW="5956042" imgH="576218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2C90D28-7C9A-DB3B-5825-954FC6A618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49376"/>
                        <a:ext cx="5402006" cy="621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3A6EE20-A783-BD60-FCE2-0CE149D57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273817"/>
              </p:ext>
            </p:extLst>
          </p:nvPr>
        </p:nvGraphicFramePr>
        <p:xfrm>
          <a:off x="6316952" y="5373330"/>
          <a:ext cx="5341648" cy="89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56042" imgH="999834" progId="Word.Document.12">
                  <p:embed/>
                </p:oleObj>
              </mc:Choice>
              <mc:Fallback>
                <p:oleObj name="Document" r:id="rId4" imgW="5956042" imgH="999834" progId="Word.Documen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3A6EE20-A783-BD60-FCE2-0CE149D57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952" y="5373330"/>
                        <a:ext cx="5341648" cy="8974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78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backup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51" y="1369096"/>
            <a:ext cx="11840899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Dizajnirana je kako bi se smanjilo vreme trajanja izrade rezervne kopije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Kopira samo podatke koji su se promenili od poslednje potpune rezervne kopije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Olakšava pravljenje čestih kopija i smanjuje rizik od gubitka podataka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Korisne su kada se određeni delovi baze podataka često menjaju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Prilikom povratka podataka, prvo je potrebno vratiti najnoviju potpunu rezervnu kopiju, a zatim diferencijalnu kopiju</a:t>
            </a:r>
          </a:p>
          <a:p>
            <a:pPr algn="just">
              <a:lnSpc>
                <a:spcPct val="108000"/>
              </a:lnSpc>
            </a:pPr>
            <a:endParaRPr lang="sr-Latn-R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Differential backup">
            <a:extLst>
              <a:ext uri="{FF2B5EF4-FFF2-40B4-BE49-F238E27FC236}">
                <a16:creationId xmlns:a16="http://schemas.microsoft.com/office/drawing/2014/main" id="{DC6F0DC2-88B9-F203-5A0C-403CB900A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63"/>
          <a:stretch/>
        </p:blipFill>
        <p:spPr bwMode="auto">
          <a:xfrm>
            <a:off x="6214454" y="4302414"/>
            <a:ext cx="5801995" cy="2343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4119049-0020-E9C9-890F-B22F3768EB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767745"/>
              </p:ext>
            </p:extLst>
          </p:nvPr>
        </p:nvGraphicFramePr>
        <p:xfrm>
          <a:off x="210504" y="5134422"/>
          <a:ext cx="5885496" cy="708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56042" imgH="717303" progId="Word.Document.12">
                  <p:embed/>
                </p:oleObj>
              </mc:Choice>
              <mc:Fallback>
                <p:oleObj name="Document" r:id="rId3" imgW="5956042" imgH="717303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4119049-0020-E9C9-890F-B22F3768E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4" y="5134422"/>
                        <a:ext cx="5885496" cy="7089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33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log backup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50" y="1369097"/>
            <a:ext cx="11840899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</a:pPr>
            <a:r>
              <a:rPr lang="sr-Latn-R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Predstavlja čuvanje izvršenih transakcija koje su se izvršile nakon poslednje potpune rezervne kopije</a:t>
            </a:r>
          </a:p>
          <a:p>
            <a:pPr algn="just">
              <a:lnSpc>
                <a:spcPct val="108000"/>
              </a:lnSpc>
            </a:pPr>
            <a:r>
              <a:rPr lang="sr-Latn-R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Svaka evidencija izvršenih transakcija sadrži detalje koje se odnose na kreiranje/izmenu objekata baze podataka (DDL naredbama) ili izmenu podataka (DML naredbama)</a:t>
            </a:r>
          </a:p>
          <a:p>
            <a:pPr algn="just">
              <a:lnSpc>
                <a:spcPct val="108000"/>
              </a:lnSpc>
            </a:pPr>
            <a:r>
              <a:rPr lang="sr-Latn-R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Evidencije transakcija se zapisuju sekvencijalno, pa se u slučaju oporavka mogu vratiti u istom redosledu kao što su se i izvršile</a:t>
            </a:r>
          </a:p>
          <a:p>
            <a:pPr algn="just">
              <a:lnSpc>
                <a:spcPct val="108000"/>
              </a:lnSpc>
            </a:pPr>
            <a:r>
              <a:rPr lang="sr-Latn-R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Svaka evidencija je označ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sr-Latn-R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LSN brojem (Log Sequence Number) i međusobno su ulančane</a:t>
            </a:r>
          </a:p>
        </p:txBody>
      </p:sp>
      <p:pic>
        <p:nvPicPr>
          <p:cNvPr id="3" name="Picture 2" descr="Transaction log backup files">
            <a:extLst>
              <a:ext uri="{FF2B5EF4-FFF2-40B4-BE49-F238E27FC236}">
                <a16:creationId xmlns:a16="http://schemas.microsoft.com/office/drawing/2014/main" id="{2C3C243F-2295-5E4C-A284-24CAC85D1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b="6542"/>
          <a:stretch/>
        </p:blipFill>
        <p:spPr bwMode="auto">
          <a:xfrm>
            <a:off x="6556757" y="5063361"/>
            <a:ext cx="5485390" cy="164233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C8F8236-DC5A-F392-B6BA-22D5AF8DCF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583918"/>
              </p:ext>
            </p:extLst>
          </p:nvPr>
        </p:nvGraphicFramePr>
        <p:xfrm>
          <a:off x="339718" y="5671126"/>
          <a:ext cx="6052871" cy="42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56042" imgH="423616" progId="Word.Document.12">
                  <p:embed/>
                </p:oleObj>
              </mc:Choice>
              <mc:Fallback>
                <p:oleObj name="Document" r:id="rId3" imgW="5956042" imgH="423616" progId="Word.Documen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C8F8236-DC5A-F392-B6BA-22D5AF8DCF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18" y="5671126"/>
                        <a:ext cx="6052871" cy="4268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59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Tail-log backup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49" y="1369097"/>
            <a:ext cx="11840899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Predstavlja vrstu transaction log-a koja obuhvata sve potvrđene transakcije koje su izvršene od trenutka poslednjeg transaction log backup-a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Koristi se u situacijama kada je potrebno oporaviti bazu podataka do poslednjeg trenutka pre nego što je nastao problem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Ovu vrstu backup-a je moguće izvršiti samo kada je baza u potpunom ili bulk-logged režimu oporavka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21ED351-3FBA-3358-E4B5-E6133C180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731860"/>
              </p:ext>
            </p:extLst>
          </p:nvPr>
        </p:nvGraphicFramePr>
        <p:xfrm>
          <a:off x="2109705" y="4875561"/>
          <a:ext cx="7972589" cy="777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56042" imgH="576218" progId="Word.Document.12">
                  <p:embed/>
                </p:oleObj>
              </mc:Choice>
              <mc:Fallback>
                <p:oleObj name="Document" r:id="rId2" imgW="5956042" imgH="576218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21ED351-3FBA-3358-E4B5-E6133C1807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05" y="4875561"/>
                        <a:ext cx="7972589" cy="7772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004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Copy-only backup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48" y="1415520"/>
            <a:ext cx="11840899" cy="5019869"/>
          </a:xfrm>
        </p:spPr>
        <p:txBody>
          <a:bodyPr>
            <a:normAutofit/>
          </a:bodyPr>
          <a:lstStyle/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Nezavisna je od ostalih tipova backup-a, jer ne menja bazu podataka i ne utiče na način oporavka podataka</a:t>
            </a:r>
          </a:p>
          <a:p>
            <a:pPr algn="just">
              <a:lnSpc>
                <a:spcPct val="108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Koristi se kada želimo da napravimo rezervnu kopiju podataka u posebne svrhe, kao što su: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Testiranje baze podataka, 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Kopiranje baze podataka na drugi server, </a:t>
            </a:r>
          </a:p>
          <a:p>
            <a:pPr lvl="1" algn="just">
              <a:lnSpc>
                <a:spcPct val="108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Arhiviranje starih podataka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55AF8C-B230-66A3-BD22-1AB68285F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451243"/>
              </p:ext>
            </p:extLst>
          </p:nvPr>
        </p:nvGraphicFramePr>
        <p:xfrm>
          <a:off x="1946100" y="4942585"/>
          <a:ext cx="8299794" cy="999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56042" imgH="717303" progId="Word.Document.12">
                  <p:embed/>
                </p:oleObj>
              </mc:Choice>
              <mc:Fallback>
                <p:oleObj name="Document" r:id="rId2" imgW="5956042" imgH="717303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B55AF8C-B230-66A3-BD22-1AB68285F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100" y="4942585"/>
                        <a:ext cx="8299794" cy="9997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92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555</TotalTime>
  <Words>990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Bahnschrift SemiBold</vt:lpstr>
      <vt:lpstr>Calibri</vt:lpstr>
      <vt:lpstr>Symbol</vt:lpstr>
      <vt:lpstr>Times New Roman</vt:lpstr>
      <vt:lpstr>Trade Gothic LT Pro</vt:lpstr>
      <vt:lpstr>Trebuchet MS</vt:lpstr>
      <vt:lpstr>Office Theme</vt:lpstr>
      <vt:lpstr>Document</vt:lpstr>
      <vt:lpstr>Microsoft Word Document</vt:lpstr>
      <vt:lpstr>Backup/Restore  kod MS SQL Servera</vt:lpstr>
      <vt:lpstr>Uvod</vt:lpstr>
      <vt:lpstr>Uvod</vt:lpstr>
      <vt:lpstr>Tipovi backup-a</vt:lpstr>
      <vt:lpstr>Full backup</vt:lpstr>
      <vt:lpstr>Differential backup</vt:lpstr>
      <vt:lpstr>Transaction log backup</vt:lpstr>
      <vt:lpstr>Tail-log backup</vt:lpstr>
      <vt:lpstr>Copy-only backup</vt:lpstr>
      <vt:lpstr>File backups</vt:lpstr>
      <vt:lpstr>Restore baze podataka</vt:lpstr>
      <vt:lpstr>Restore baze podataka</vt:lpstr>
      <vt:lpstr>Primeri upotrebe restore-a</vt:lpstr>
      <vt:lpstr>Primeri upotrebe restore-a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ogranizacija indeksa kod MS SQL Servera</dc:title>
  <dc:creator>Andrija Milosavljevic</dc:creator>
  <cp:lastModifiedBy>Andrija Milosavljevic</cp:lastModifiedBy>
  <cp:revision>1</cp:revision>
  <dcterms:created xsi:type="dcterms:W3CDTF">2023-04-16T19:11:42Z</dcterms:created>
  <dcterms:modified xsi:type="dcterms:W3CDTF">2023-05-21T16:04:08Z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