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75" r:id="rId4"/>
    <p:sldId id="276" r:id="rId5"/>
    <p:sldId id="278" r:id="rId6"/>
    <p:sldId id="279" r:id="rId7"/>
    <p:sldId id="280" r:id="rId8"/>
    <p:sldId id="274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Mitkovski" userId="ad1b76f2abe324c3" providerId="Windows Live" clId="Web-{5B801290-B8E0-42DC-87D2-ED254B77853D}"/>
    <pc:docChg chg="modSld">
      <pc:chgData name="Igor Mitkovski" userId="ad1b76f2abe324c3" providerId="Windows Live" clId="Web-{5B801290-B8E0-42DC-87D2-ED254B77853D}" dt="2019-08-13T13:35:13.847" v="32" actId="20577"/>
      <pc:docMkLst>
        <pc:docMk/>
      </pc:docMkLst>
      <pc:sldChg chg="modSp">
        <pc:chgData name="Igor Mitkovski" userId="ad1b76f2abe324c3" providerId="Windows Live" clId="Web-{5B801290-B8E0-42DC-87D2-ED254B77853D}" dt="2019-08-13T13:35:13.847" v="32" actId="20577"/>
        <pc:sldMkLst>
          <pc:docMk/>
          <pc:sldMk cId="0" sldId="256"/>
        </pc:sldMkLst>
        <pc:spChg chg="mod">
          <ac:chgData name="Igor Mitkovski" userId="ad1b76f2abe324c3" providerId="Windows Live" clId="Web-{5B801290-B8E0-42DC-87D2-ED254B77853D}" dt="2019-08-13T13:35:13.847" v="32" actId="20577"/>
          <ac:spMkLst>
            <pc:docMk/>
            <pc:sldMk cId="0" sldId="256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78dd4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a178dd4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234e89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a234e89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 panose="020B0603020202020204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 panose="020B0603020202020204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 panose="020B0603020202020204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 sz="2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4400"/>
              <a:t>RESTful - Web Services and APIs Development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 dirty="0"/>
              <a:t>Trainer </a:t>
            </a:r>
            <a:r>
              <a:rPr lang="en-US" altLang="en-GB" u="sng" dirty="0">
                <a:solidFill>
                  <a:schemeClr val="hlink"/>
                </a:solidFill>
              </a:rPr>
              <a:t>igor.mitkovski@gmail.com</a:t>
            </a:r>
            <a:endParaRPr lang="en-GB" u="sng" dirty="0">
              <a:solidFill>
                <a:schemeClr val="hlink"/>
              </a:solidFill>
            </a:endParaRPr>
          </a:p>
          <a:p>
            <a:pPr marL="0" indent="0"/>
            <a:r>
              <a:rPr lang="en-GB" b="1" dirty="0"/>
              <a:t>Assistant </a:t>
            </a:r>
            <a:r>
              <a:rPr lang="en-US" altLang="en-GB" u="sng" dirty="0">
                <a:solidFill>
                  <a:schemeClr val="hlink"/>
                </a:solidFill>
              </a:rPr>
              <a:t>dejan.pblazheski@seavus.com</a:t>
            </a:r>
            <a:r>
              <a:rPr lang="en-GB" b="1" dirty="0"/>
              <a:t> </a:t>
            </a:r>
            <a:r>
              <a:rPr lang="en-GB" dirty="0"/>
              <a:t> </a:t>
            </a:r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</a:t>
            </a:r>
            <a:r>
              <a:rPr lang="en-US" altLang="en-GB" sz="2300"/>
              <a:t>1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altLang="en-GB" sz="2300"/>
              <a:t>S</a:t>
            </a:r>
            <a:r>
              <a:rPr lang="en-GB" sz="2300"/>
              <a:t>hort history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REST vs SOAP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W</a:t>
            </a:r>
            <a:r>
              <a:rPr sz="2300"/>
              <a:t>eb project templates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Our first ASP.NET Core Web API project</a:t>
            </a:r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445"/>
            <a:ext cx="7136130" cy="33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/>
              <a:t>Module </a:t>
            </a:r>
            <a:r>
              <a:rPr lang="en-US" altLang="en-GB" sz="2300" dirty="0"/>
              <a:t>2</a:t>
            </a:r>
            <a:endParaRPr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sz="2300" dirty="0"/>
              <a:t>Routes and actions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 dirty="0"/>
              <a:t>Attribute routing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 dirty="0"/>
              <a:t>HTTP Status Codes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 dirty="0"/>
              <a:t>Content negotiation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 dirty="0"/>
              <a:t>Exception handling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Model binding</a:t>
            </a:r>
            <a:endParaRPr lang="en-US" sz="2300" dirty="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 dirty="0"/>
              <a:t>File upload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lang="en-US" sz="2300" dirty="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445"/>
            <a:ext cx="7136130" cy="33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</a:t>
            </a:r>
            <a:r>
              <a:rPr lang="en-US" altLang="en-GB" sz="2300"/>
              <a:t>3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Starting &amp; developing DEMO application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Module 4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Useful tools for APIs testing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Postman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Swagger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lang="en-US"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061720"/>
            <a:ext cx="7136130" cy="33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</a:t>
            </a:r>
            <a:r>
              <a:rPr lang="en-US" altLang="en-GB" sz="2300"/>
              <a:t>5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Workshop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Module 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API authentication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OAuth 2.0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JWT bearer tokens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None/>
            </a:pPr>
            <a:r>
              <a:rPr lang="en-US" sz="2300"/>
              <a:t>Module 7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Workshop</a:t>
            </a:r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lang="en-US"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880110"/>
            <a:ext cx="7867015" cy="33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/>
              <a:t>Module 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Introduction to Unit Tests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None/>
            </a:pPr>
            <a:r>
              <a:rPr lang="en-US" sz="2300"/>
              <a:t>Module 9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Creating front-end application that will use Web API back-end 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r>
              <a:rPr lang="en-US" sz="2300"/>
              <a:t>Communication between 2 services using API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Char char="§"/>
            </a:pP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ym typeface="+mn-ea"/>
              </a:rPr>
              <a:t>Module </a:t>
            </a:r>
            <a:r>
              <a:rPr lang="en-US" altLang="en-GB" sz="2300">
                <a:sym typeface="+mn-ea"/>
              </a:rPr>
              <a:t>10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>
                <a:sym typeface="+mn-ea"/>
              </a:rPr>
              <a:t>Workshop</a:t>
            </a:r>
            <a:endParaRPr lang="en-US"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charset="0"/>
              <a:buNone/>
            </a:pPr>
            <a:endParaRPr lang="en-US"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lang="en-US"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38862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6623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 sz="20000"/>
              <a:t>?</a:t>
            </a:r>
            <a:endParaRPr sz="20000"/>
          </a:p>
        </p:txBody>
      </p:sp>
      <p:pic>
        <p:nvPicPr>
          <p:cNvPr id="354" name="Google Shape;354;p48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Spearmint</vt:lpstr>
      <vt:lpstr>Facet</vt:lpstr>
      <vt:lpstr>RESTful - Web Services and APIs Development</vt:lpstr>
      <vt:lpstr>Agenda</vt:lpstr>
      <vt:lpstr>Agenda</vt:lpstr>
      <vt:lpstr>Agenda</vt:lpstr>
      <vt:lpstr>Agenda</vt:lpstr>
      <vt:lpstr>Agenda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ASP.NET_x000d_MVC</dc:title>
  <dc:creator/>
  <cp:lastModifiedBy>Risto Panchevski</cp:lastModifiedBy>
  <cp:revision>20</cp:revision>
  <dcterms:created xsi:type="dcterms:W3CDTF">2019-05-28T14:29:00Z</dcterms:created>
  <dcterms:modified xsi:type="dcterms:W3CDTF">2019-08-13T13:35:16Z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